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xls" ContentType="application/vnd.ms-excel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wdp" ContentType="image/vnd.ms-photo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5170" r:id="rId9"/>
    <p:sldMasterId id="2147485171" r:id="rId11"/>
  </p:sldMasterIdLst>
  <p:sldIdLst>
    <p:sldId id="319" r:id="rId13"/>
    <p:sldId id="318" r:id="rId14"/>
    <p:sldId id="320" r:id="rId15"/>
    <p:sldId id="340" r:id="rId16"/>
    <p:sldId id="331" r:id="rId17"/>
    <p:sldId id="335" r:id="rId18"/>
    <p:sldId id="337" r:id="rId19"/>
    <p:sldId id="336" r:id="rId20"/>
    <p:sldId id="338" r:id="rId21"/>
    <p:sldId id="332" r:id="rId22"/>
    <p:sldId id="327" r:id="rId23"/>
    <p:sldId id="333" r:id="rId24"/>
    <p:sldId id="334" r:id="rId25"/>
    <p:sldId id="329" r:id="rId26"/>
    <p:sldId id="321" r:id="rId27"/>
  </p:sldIdLst>
  <p:sldSz cx="9144000" cy="6858000"/>
  <p:notesSz cx="6858000" cy="914400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E7ECF2"/>
    <a:srgbClr val="43367C"/>
    <a:srgbClr val="F49071"/>
    <a:srgbClr val="F76D9E"/>
    <a:srgbClr val="77429C"/>
    <a:srgbClr val="53357D"/>
    <a:srgbClr val="A4C627"/>
    <a:srgbClr val="1C1F24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18" autoAdjust="0"/>
    <p:restoredTop sz="94660"/>
  </p:normalViewPr>
  <p:slideViewPr>
    <p:cSldViewPr snapToGrid="1" snapToObjects="1">
      <p:cViewPr varScale="1">
        <p:scale>
          <a:sx n="130" d="100"/>
          <a:sy n="130" d="100"/>
        </p:scale>
        <p:origin x="384" y="13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4" d="100"/>
        <a:sy n="144" d="100"/>
      </p:scale>
      <p:origin x="0" y="0"/>
    </p:cViewPr>
  </p:sorter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9" Type="http://schemas.openxmlformats.org/officeDocument/2006/relationships/slideMaster" Target="slideMasters/slideMaster1.xml"></Relationship><Relationship Id="rId10" Type="http://schemas.openxmlformats.org/officeDocument/2006/relationships/theme" Target="theme/theme1.xml"></Relationship><Relationship Id="rId11" Type="http://schemas.openxmlformats.org/officeDocument/2006/relationships/slideMaster" Target="slideMasters/slideMaster2.xml"></Relationship><Relationship Id="rId13" Type="http://schemas.openxmlformats.org/officeDocument/2006/relationships/slide" Target="slides/slide1.xml"></Relationship><Relationship Id="rId14" Type="http://schemas.openxmlformats.org/officeDocument/2006/relationships/slide" Target="slides/slide2.xml"></Relationship><Relationship Id="rId15" Type="http://schemas.openxmlformats.org/officeDocument/2006/relationships/slide" Target="slides/slide3.xml"></Relationship><Relationship Id="rId16" Type="http://schemas.openxmlformats.org/officeDocument/2006/relationships/slide" Target="slides/slide4.xml"></Relationship><Relationship Id="rId17" Type="http://schemas.openxmlformats.org/officeDocument/2006/relationships/slide" Target="slides/slide5.xml"></Relationship><Relationship Id="rId18" Type="http://schemas.openxmlformats.org/officeDocument/2006/relationships/slide" Target="slides/slide6.xml"></Relationship><Relationship Id="rId19" Type="http://schemas.openxmlformats.org/officeDocument/2006/relationships/slide" Target="slides/slide7.xml"></Relationship><Relationship Id="rId20" Type="http://schemas.openxmlformats.org/officeDocument/2006/relationships/slide" Target="slides/slide8.xml"></Relationship><Relationship Id="rId21" Type="http://schemas.openxmlformats.org/officeDocument/2006/relationships/slide" Target="slides/slide9.xml"></Relationship><Relationship Id="rId22" Type="http://schemas.openxmlformats.org/officeDocument/2006/relationships/slide" Target="slides/slide10.xml"></Relationship><Relationship Id="rId23" Type="http://schemas.openxmlformats.org/officeDocument/2006/relationships/slide" Target="slides/slide11.xml"></Relationship><Relationship Id="rId24" Type="http://schemas.openxmlformats.org/officeDocument/2006/relationships/slide" Target="slides/slide12.xml"></Relationship><Relationship Id="rId25" Type="http://schemas.openxmlformats.org/officeDocument/2006/relationships/slide" Target="slides/slide13.xml"></Relationship><Relationship Id="rId26" Type="http://schemas.openxmlformats.org/officeDocument/2006/relationships/slide" Target="slides/slide14.xml"></Relationship><Relationship Id="rId27" Type="http://schemas.openxmlformats.org/officeDocument/2006/relationships/slide" Target="slides/slide15.xml"></Relationship><Relationship Id="rId28" Type="http://schemas.openxmlformats.org/officeDocument/2006/relationships/viewProps" Target="viewProps.xml"></Relationship><Relationship Id="rId29" Type="http://schemas.openxmlformats.org/officeDocument/2006/relationships/presProps" Target="presProps.xml"></Relationship></Relationships>
</file>

<file path=ppt/media/OImage69461538.wdp>
</file>

<file path=ppt/media/fImage10299986895724.png>
</file>

<file path=ppt/media/fImage1072427305705.jpeg>
</file>

<file path=ppt/media/fImage1072427336962.jpeg>
</file>

<file path=ppt/media/fImage21513626901478.png>
</file>

<file path=ppt/media/fImage3240760741.png>
</file>

<file path=ppt/media/fImage324076088467.png>
</file>

<file path=ppt/media/fImage324076096334.png>
</file>

<file path=ppt/media/fImage324076106500.png>
</file>

<file path=ppt/media/fImage32407611491.png>
</file>

<file path=ppt/media/fImage324076121942.png>
</file>

<file path=ppt/media/fImage324076135436.png>
</file>

<file path=ppt/media/fImage324076582995.png>
</file>

<file path=ppt/media/fImage324076654827.png>
</file>

<file path=ppt/media/fImage324076849169.png>
</file>

<file path=ppt/media/fImage324077218145.png>
</file>

<file path=ppt/media/fImage324077354464.png>
</file>

<file path=ppt/media/fImage324077493281.png>
</file>

<file path=ppt/media/fImage43006949358.png>
</file>

<file path=ppt/media/fImage4400597908467.png>
</file>

<file path=ppt/media/fImage5003977441.png>
</file>

<file path=ppt/media/fImage500595452391.jpeg>
</file>

<file path=ppt/media/fImage510827556827.png>
</file>

<file path=ppt/media/fImage510827579961.png>
</file>

<file path=ppt/media/fImage9074934341.png>
</file>

<file path=ppt/media/image1.png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image1.png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preserve="1" userDrawn="1">
  <p:cSld name="3_제목 슬라이드">
    <p:bg>
      <p:bgPr>
        <a:solidFill>
          <a:srgbClr val="3E46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5"/>
          <p:cNvSpPr>
            <a:spLocks/>
          </p:cNvSpPr>
          <p:nvPr userDrawn="1"/>
        </p:nvSpPr>
        <p:spPr bwMode="auto">
          <a:xfrm rot="0">
            <a:off x="2732405" y="1589405"/>
            <a:ext cx="3680460" cy="3680460"/>
          </a:xfrm>
          <a:custGeom>
            <a:gdLst>
              <a:gd fmla="*/ 2091 w 2790" name="TX0"/>
              <a:gd fmla="*/ 2603 h 2791" name="TY0"/>
              <a:gd fmla="*/ 1394 w 2790" name="TX1"/>
              <a:gd fmla="*/ 2790 h 2791" name="TY1"/>
              <a:gd fmla="*/ 697 w 2790" name="TX2"/>
              <a:gd fmla="*/ 2603 h 2791" name="TY2"/>
              <a:gd fmla="*/ 186 w 2790" name="TX3"/>
              <a:gd fmla="*/ 2093 h 2791" name="TY3"/>
              <a:gd fmla="*/ 0 w 2790" name="TX4"/>
              <a:gd fmla="*/ 1395 h 2791" name="TY4"/>
              <a:gd fmla="*/ 186 w 2790" name="TX5"/>
              <a:gd fmla="*/ 698 h 2791" name="TY5"/>
              <a:gd fmla="*/ 697 w 2790" name="TX6"/>
              <a:gd fmla="*/ 187 h 2791" name="TY6"/>
              <a:gd fmla="*/ 1394 w 2790" name="TX7"/>
              <a:gd fmla="*/ 0 h 2791" name="TY7"/>
              <a:gd fmla="*/ 2091 w 2790" name="TX8"/>
              <a:gd fmla="*/ 187 h 2791" name="TY8"/>
              <a:gd fmla="*/ 2602 w 2790" name="TX9"/>
              <a:gd fmla="*/ 698 h 2791" name="TY9"/>
              <a:gd fmla="*/ 2789 w 2790" name="TX10"/>
              <a:gd fmla="*/ 1395 h 2791" name="TY10"/>
              <a:gd fmla="*/ 2602 w 2790" name="TX11"/>
              <a:gd fmla="*/ 2093 h 2791" name="TY11"/>
              <a:gd fmla="*/ 2091 w 2790" name="TX12"/>
              <a:gd fmla="*/ 2603 h 2791" name="TY12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</a:cxnLst>
            <a:rect l="l" t="t" r="r" b="b"/>
            <a:pathLst>
              <a:path w="2790" h="2791">
                <a:moveTo>
                  <a:pt x="2091" y="2603"/>
                </a:moveTo>
                <a:lnTo>
                  <a:pt x="1394" y="2790"/>
                </a:lnTo>
                <a:lnTo>
                  <a:pt x="697" y="2603"/>
                </a:lnTo>
                <a:lnTo>
                  <a:pt x="186" y="2093"/>
                </a:lnTo>
                <a:lnTo>
                  <a:pt x="0" y="1395"/>
                </a:lnTo>
                <a:lnTo>
                  <a:pt x="186" y="698"/>
                </a:lnTo>
                <a:lnTo>
                  <a:pt x="697" y="187"/>
                </a:lnTo>
                <a:lnTo>
                  <a:pt x="1394" y="0"/>
                </a:lnTo>
                <a:lnTo>
                  <a:pt x="2091" y="187"/>
                </a:lnTo>
                <a:lnTo>
                  <a:pt x="2602" y="698"/>
                </a:lnTo>
                <a:lnTo>
                  <a:pt x="2789" y="1395"/>
                </a:lnTo>
                <a:lnTo>
                  <a:pt x="2602" y="2093"/>
                </a:lnTo>
                <a:lnTo>
                  <a:pt x="2091" y="2603"/>
                </a:lnTo>
                <a:close/>
              </a:path>
            </a:pathLst>
          </a:custGeom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3" name="Freeform 25"/>
          <p:cNvSpPr>
            <a:spLocks/>
          </p:cNvSpPr>
          <p:nvPr userDrawn="1"/>
        </p:nvSpPr>
        <p:spPr bwMode="auto">
          <a:xfrm rot="0">
            <a:off x="2732405" y="1589405"/>
            <a:ext cx="3680460" cy="3680460"/>
          </a:xfrm>
          <a:custGeom>
            <a:gdLst>
              <a:gd fmla="*/ 2091 w 2790" name="TX0"/>
              <a:gd fmla="*/ 2603 h 2791" name="TY0"/>
              <a:gd fmla="*/ 1394 w 2790" name="TX1"/>
              <a:gd fmla="*/ 2790 h 2791" name="TY1"/>
              <a:gd fmla="*/ 697 w 2790" name="TX2"/>
              <a:gd fmla="*/ 2603 h 2791" name="TY2"/>
              <a:gd fmla="*/ 186 w 2790" name="TX3"/>
              <a:gd fmla="*/ 2093 h 2791" name="TY3"/>
              <a:gd fmla="*/ 0 w 2790" name="TX4"/>
              <a:gd fmla="*/ 1395 h 2791" name="TY4"/>
              <a:gd fmla="*/ 186 w 2790" name="TX5"/>
              <a:gd fmla="*/ 698 h 2791" name="TY5"/>
              <a:gd fmla="*/ 697 w 2790" name="TX6"/>
              <a:gd fmla="*/ 187 h 2791" name="TY6"/>
              <a:gd fmla="*/ 1394 w 2790" name="TX7"/>
              <a:gd fmla="*/ 0 h 2791" name="TY7"/>
              <a:gd fmla="*/ 2091 w 2790" name="TX8"/>
              <a:gd fmla="*/ 187 h 2791" name="TY8"/>
              <a:gd fmla="*/ 2602 w 2790" name="TX9"/>
              <a:gd fmla="*/ 698 h 2791" name="TY9"/>
              <a:gd fmla="*/ 2789 w 2790" name="TX10"/>
              <a:gd fmla="*/ 1395 h 2791" name="TY10"/>
              <a:gd fmla="*/ 2602 w 2790" name="TX11"/>
              <a:gd fmla="*/ 2093 h 2791" name="TY11"/>
              <a:gd fmla="*/ 2091 w 2790" name="TX12"/>
              <a:gd fmla="*/ 2603 h 2791" name="TY12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</a:cxnLst>
            <a:rect l="l" t="t" r="r" b="b"/>
            <a:pathLst>
              <a:path w="2790" h="2791">
                <a:moveTo>
                  <a:pt x="2091" y="2603"/>
                </a:moveTo>
                <a:lnTo>
                  <a:pt x="1394" y="2790"/>
                </a:lnTo>
                <a:lnTo>
                  <a:pt x="697" y="2603"/>
                </a:lnTo>
                <a:lnTo>
                  <a:pt x="186" y="2093"/>
                </a:lnTo>
                <a:lnTo>
                  <a:pt x="0" y="1395"/>
                </a:lnTo>
                <a:lnTo>
                  <a:pt x="186" y="698"/>
                </a:lnTo>
                <a:lnTo>
                  <a:pt x="697" y="187"/>
                </a:lnTo>
                <a:lnTo>
                  <a:pt x="1394" y="0"/>
                </a:lnTo>
                <a:lnTo>
                  <a:pt x="2091" y="187"/>
                </a:lnTo>
                <a:lnTo>
                  <a:pt x="2602" y="698"/>
                </a:lnTo>
                <a:lnTo>
                  <a:pt x="2789" y="1395"/>
                </a:lnTo>
                <a:lnTo>
                  <a:pt x="2602" y="2093"/>
                </a:lnTo>
                <a:lnTo>
                  <a:pt x="2091" y="2603"/>
                </a:lnTo>
                <a:close/>
              </a:path>
            </a:pathLst>
          </a:custGeom>
          <a:solidFill>
            <a:srgbClr val="EC008C"/>
          </a:solidFill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4" name="Freeform 5"/>
          <p:cNvSpPr>
            <a:spLocks/>
          </p:cNvSpPr>
          <p:nvPr userDrawn="1"/>
        </p:nvSpPr>
        <p:spPr bwMode="auto">
          <a:xfrm rot="0">
            <a:off x="3227705" y="2085975"/>
            <a:ext cx="2689860" cy="2686685"/>
          </a:xfrm>
          <a:custGeom>
            <a:gdLst>
              <a:gd fmla="*/ 2038 w 2039" name="TX0"/>
              <a:gd fmla="*/ 1018 h 2037" name="TY0"/>
              <a:gd fmla="*/ 1019 w 2039" name="TX1"/>
              <a:gd fmla="*/ 2036 h 2037" name="TY1"/>
              <a:gd fmla="*/ 0 w 2039" name="TX2"/>
              <a:gd fmla="*/ 1018 h 2037" name="TY2"/>
              <a:gd fmla="*/ 1019 w 2039" name="TX3"/>
              <a:gd fmla="*/ 0 h 2037" name="TY3"/>
              <a:gd fmla="*/ 2038 w 2039" name="TX4"/>
              <a:gd fmla="*/ 1018 h 2037" name="TY4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2039" h="2037">
                <a:moveTo>
                  <a:pt x="2038" y="1018"/>
                </a:moveTo>
                <a:lnTo>
                  <a:pt x="1019" y="2036"/>
                </a:lnTo>
                <a:lnTo>
                  <a:pt x="0" y="1018"/>
                </a:lnTo>
                <a:lnTo>
                  <a:pt x="1019" y="0"/>
                </a:lnTo>
                <a:lnTo>
                  <a:pt x="2038" y="1018"/>
                </a:lnTo>
                <a:close/>
              </a:path>
            </a:pathLst>
          </a:custGeom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5" name="Freeform 6"/>
          <p:cNvSpPr>
            <a:spLocks/>
          </p:cNvSpPr>
          <p:nvPr userDrawn="1"/>
        </p:nvSpPr>
        <p:spPr bwMode="auto">
          <a:xfrm rot="0">
            <a:off x="3408680" y="2265680"/>
            <a:ext cx="2327910" cy="2327910"/>
          </a:xfrm>
          <a:custGeom>
            <a:gdLst>
              <a:gd fmla="*/ 1764 w 1765" name="TX0"/>
              <a:gd fmla="*/ 1391 h 1765" name="TY0"/>
              <a:gd fmla="*/ 373 w 1765" name="TX1"/>
              <a:gd fmla="*/ 1764 h 1765" name="TY1"/>
              <a:gd fmla="*/ 0 w 1765" name="TX2"/>
              <a:gd fmla="*/ 372 h 1765" name="TY2"/>
              <a:gd fmla="*/ 1392 w 1765" name="TX3"/>
              <a:gd fmla="*/ 0 h 1765" name="TY3"/>
              <a:gd fmla="*/ 1764 w 1765" name="TX4"/>
              <a:gd fmla="*/ 1391 h 1765" name="TY4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1765" h="1765">
                <a:moveTo>
                  <a:pt x="1764" y="1391"/>
                </a:moveTo>
                <a:lnTo>
                  <a:pt x="373" y="1764"/>
                </a:lnTo>
                <a:lnTo>
                  <a:pt x="0" y="372"/>
                </a:lnTo>
                <a:lnTo>
                  <a:pt x="1392" y="0"/>
                </a:lnTo>
                <a:lnTo>
                  <a:pt x="1764" y="1391"/>
                </a:lnTo>
                <a:close/>
              </a:path>
            </a:pathLst>
          </a:custGeom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6" name="Freeform 7"/>
          <p:cNvSpPr>
            <a:spLocks/>
          </p:cNvSpPr>
          <p:nvPr userDrawn="1"/>
        </p:nvSpPr>
        <p:spPr bwMode="auto">
          <a:xfrm rot="0">
            <a:off x="3408680" y="2265680"/>
            <a:ext cx="2327910" cy="2327910"/>
          </a:xfrm>
          <a:custGeom>
            <a:gdLst>
              <a:gd fmla="*/ 1392 w 1765" name="TX0"/>
              <a:gd fmla="*/ 1764 h 1765" name="TY0"/>
              <a:gd fmla="*/ 0 w 1765" name="TX1"/>
              <a:gd fmla="*/ 1391 h 1765" name="TY1"/>
              <a:gd fmla="*/ 373 w 1765" name="TX2"/>
              <a:gd fmla="*/ 0 h 1765" name="TY2"/>
              <a:gd fmla="*/ 1764 w 1765" name="TX3"/>
              <a:gd fmla="*/ 372 h 1765" name="TY3"/>
              <a:gd fmla="*/ 1392 w 1765" name="TX4"/>
              <a:gd fmla="*/ 1764 h 1765" name="TY4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1765" h="1765">
                <a:moveTo>
                  <a:pt x="1392" y="1764"/>
                </a:moveTo>
                <a:lnTo>
                  <a:pt x="0" y="1391"/>
                </a:lnTo>
                <a:lnTo>
                  <a:pt x="373" y="0"/>
                </a:lnTo>
                <a:lnTo>
                  <a:pt x="1764" y="372"/>
                </a:lnTo>
                <a:lnTo>
                  <a:pt x="1392" y="1764"/>
                </a:lnTo>
                <a:close/>
              </a:path>
            </a:pathLst>
          </a:custGeom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7" name="Freeform 12"/>
          <p:cNvSpPr>
            <a:spLocks/>
          </p:cNvSpPr>
          <p:nvPr userDrawn="1"/>
        </p:nvSpPr>
        <p:spPr bwMode="auto">
          <a:xfrm rot="0">
            <a:off x="2980055" y="1837055"/>
            <a:ext cx="3185160" cy="3185160"/>
          </a:xfrm>
          <a:custGeom>
            <a:gdLst>
              <a:gd fmla="*/ 0 w 2415" name="TX0"/>
              <a:gd fmla="*/ 511 h 2415" name="TY0"/>
              <a:gd fmla="*/ 510 w 2415" name="TX1"/>
              <a:gd fmla="*/ 2414 h 2415" name="TY1"/>
              <a:gd fmla="*/ 2414 w 2415" name="TX2"/>
              <a:gd fmla="*/ 1903 h 2415" name="TY2"/>
              <a:gd fmla="*/ 1904 w 2415" name="TX3"/>
              <a:gd fmla="*/ 0 h 2415" name="TY3"/>
              <a:gd fmla="*/ 0 w 2415" name="TX4"/>
              <a:gd fmla="*/ 511 h 2415" name="TY4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2415" h="2415">
                <a:moveTo>
                  <a:pt x="0" y="511"/>
                </a:moveTo>
                <a:lnTo>
                  <a:pt x="510" y="2414"/>
                </a:lnTo>
                <a:lnTo>
                  <a:pt x="2414" y="1903"/>
                </a:lnTo>
                <a:lnTo>
                  <a:pt x="1904" y="0"/>
                </a:lnTo>
                <a:lnTo>
                  <a:pt x="0" y="511"/>
                </a:lnTo>
                <a:close/>
              </a:path>
            </a:pathLst>
          </a:custGeom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8" name="Freeform 13"/>
          <p:cNvSpPr>
            <a:spLocks/>
          </p:cNvSpPr>
          <p:nvPr userDrawn="1"/>
        </p:nvSpPr>
        <p:spPr bwMode="auto">
          <a:xfrm rot="0">
            <a:off x="2733675" y="1590675"/>
            <a:ext cx="3677285" cy="3677285"/>
          </a:xfrm>
          <a:custGeom>
            <a:gdLst>
              <a:gd fmla="*/ 1393 w 2788" name="TX0"/>
              <a:gd fmla="*/ 0 h 2789" name="TY0"/>
              <a:gd fmla="*/ 0 w 2788" name="TX1"/>
              <a:gd fmla="*/ 1394 h 2789" name="TY1"/>
              <a:gd fmla="*/ 1393 w 2788" name="TX2"/>
              <a:gd fmla="*/ 2788 h 2789" name="TY2"/>
              <a:gd fmla="*/ 2787 w 2788" name="TX3"/>
              <a:gd fmla="*/ 1394 h 2789" name="TY3"/>
              <a:gd fmla="*/ 1393 w 2788" name="TX4"/>
              <a:gd fmla="*/ 0 h 2789" name="TY4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2788" h="2789">
                <a:moveTo>
                  <a:pt x="1393" y="0"/>
                </a:moveTo>
                <a:lnTo>
                  <a:pt x="0" y="1394"/>
                </a:lnTo>
                <a:lnTo>
                  <a:pt x="1393" y="2788"/>
                </a:lnTo>
                <a:lnTo>
                  <a:pt x="2787" y="1394"/>
                </a:lnTo>
                <a:lnTo>
                  <a:pt x="1393" y="0"/>
                </a:lnTo>
                <a:close/>
              </a:path>
            </a:pathLst>
          </a:custGeom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9" name="Freeform 20"/>
          <p:cNvSpPr>
            <a:spLocks/>
          </p:cNvSpPr>
          <p:nvPr userDrawn="1"/>
        </p:nvSpPr>
        <p:spPr bwMode="auto">
          <a:xfrm rot="0">
            <a:off x="3596005" y="2451100"/>
            <a:ext cx="1953260" cy="1956435"/>
          </a:xfrm>
          <a:custGeom>
            <a:gdLst>
              <a:gd fmla="*/ 1481 w 1482" name="TX0"/>
              <a:gd fmla="*/ 741 h 1483" name="TY0"/>
              <a:gd fmla="*/ 740 w 1482" name="TX1"/>
              <a:gd fmla="*/ 1482 h 1483" name="TY1"/>
              <a:gd fmla="*/ 0 w 1482" name="TX2"/>
              <a:gd fmla="*/ 741 h 1483" name="TY2"/>
              <a:gd fmla="*/ 740 w 1482" name="TX3"/>
              <a:gd fmla="*/ 0 h 1483" name="TY3"/>
              <a:gd fmla="*/ 1481 w 1482" name="TX4"/>
              <a:gd fmla="*/ 741 h 1483" name="TY4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1482" h="1483">
                <a:moveTo>
                  <a:pt x="1481" y="741"/>
                </a:moveTo>
                <a:lnTo>
                  <a:pt x="740" y="1482"/>
                </a:lnTo>
                <a:lnTo>
                  <a:pt x="0" y="741"/>
                </a:lnTo>
                <a:lnTo>
                  <a:pt x="740" y="0"/>
                </a:lnTo>
                <a:lnTo>
                  <a:pt x="1481" y="741"/>
                </a:lnTo>
                <a:close/>
              </a:path>
            </a:pathLst>
          </a:custGeom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10" name="Freeform 22"/>
          <p:cNvSpPr>
            <a:spLocks/>
          </p:cNvSpPr>
          <p:nvPr userDrawn="1"/>
        </p:nvSpPr>
        <p:spPr bwMode="auto">
          <a:xfrm rot="0">
            <a:off x="2980055" y="1837055"/>
            <a:ext cx="3185160" cy="3185160"/>
          </a:xfrm>
          <a:custGeom>
            <a:gdLst>
              <a:gd fmla="*/ 2414 w 2415" name="TX0"/>
              <a:gd fmla="*/ 511 h 2415" name="TY0"/>
              <a:gd fmla="*/ 1904 w 2415" name="TX1"/>
              <a:gd fmla="*/ 2414 h 2415" name="TY1"/>
              <a:gd fmla="*/ 0 w 2415" name="TX2"/>
              <a:gd fmla="*/ 1903 h 2415" name="TY2"/>
              <a:gd fmla="*/ 510 w 2415" name="TX3"/>
              <a:gd fmla="*/ 0 h 2415" name="TY3"/>
              <a:gd fmla="*/ 2414 w 2415" name="TX4"/>
              <a:gd fmla="*/ 511 h 2415" name="TY4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2415" h="2415">
                <a:moveTo>
                  <a:pt x="2414" y="511"/>
                </a:moveTo>
                <a:lnTo>
                  <a:pt x="1904" y="2414"/>
                </a:lnTo>
                <a:lnTo>
                  <a:pt x="0" y="1903"/>
                </a:lnTo>
                <a:lnTo>
                  <a:pt x="510" y="0"/>
                </a:lnTo>
                <a:lnTo>
                  <a:pt x="2414" y="511"/>
                </a:lnTo>
                <a:close/>
              </a:path>
            </a:pathLst>
          </a:custGeom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11" name="Freeform 21"/>
          <p:cNvSpPr>
            <a:spLocks/>
          </p:cNvSpPr>
          <p:nvPr userDrawn="1"/>
        </p:nvSpPr>
        <p:spPr bwMode="auto">
          <a:xfrm rot="0">
            <a:off x="3726180" y="2583180"/>
            <a:ext cx="1692910" cy="1692910"/>
          </a:xfrm>
          <a:custGeom>
            <a:gdLst>
              <a:gd fmla="*/ 1283 w 1284" name="TX0"/>
              <a:gd fmla="*/ 1012 h 1284" name="TY0"/>
              <a:gd fmla="*/ 271 w 1284" name="TX1"/>
              <a:gd fmla="*/ 1283 h 1284" name="TY1"/>
              <a:gd fmla="*/ 0 w 1284" name="TX2"/>
              <a:gd fmla="*/ 272 h 1284" name="TY2"/>
              <a:gd fmla="*/ 1011 w 1284" name="TX3"/>
              <a:gd fmla="*/ 0 h 1284" name="TY3"/>
              <a:gd fmla="*/ 1283 w 1284" name="TX4"/>
              <a:gd fmla="*/ 1012 h 1284" name="TY4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1284" h="1284">
                <a:moveTo>
                  <a:pt x="1283" y="1012"/>
                </a:moveTo>
                <a:lnTo>
                  <a:pt x="271" y="1283"/>
                </a:lnTo>
                <a:lnTo>
                  <a:pt x="0" y="272"/>
                </a:lnTo>
                <a:lnTo>
                  <a:pt x="1011" y="0"/>
                </a:lnTo>
                <a:lnTo>
                  <a:pt x="1283" y="1012"/>
                </a:lnTo>
                <a:close/>
              </a:path>
            </a:pathLst>
          </a:custGeom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cxnSp>
        <p:nvCxnSpPr>
          <p:cNvPr id="12" name="Line 26"/>
          <p:cNvCxnSpPr/>
          <p:nvPr/>
        </p:nvCxnSpPr>
        <p:spPr bwMode="auto">
          <a:xfrm rot="0">
            <a:off x="4572000" y="1590675"/>
            <a:ext cx="635" cy="3679190"/>
          </a:xfrm>
          <a:prstGeom prst="line"/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Line 27"/>
          <p:cNvCxnSpPr/>
          <p:nvPr/>
        </p:nvCxnSpPr>
        <p:spPr bwMode="auto">
          <a:xfrm rot="0" flipH="1">
            <a:off x="3651250" y="1835150"/>
            <a:ext cx="1842135" cy="3188335"/>
          </a:xfrm>
          <a:prstGeom prst="line"/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Line 28"/>
          <p:cNvCxnSpPr/>
          <p:nvPr/>
        </p:nvCxnSpPr>
        <p:spPr bwMode="auto">
          <a:xfrm rot="0" flipH="1">
            <a:off x="2978150" y="2508250"/>
            <a:ext cx="3188335" cy="1842135"/>
          </a:xfrm>
          <a:prstGeom prst="line"/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Line 29"/>
          <p:cNvCxnSpPr/>
          <p:nvPr/>
        </p:nvCxnSpPr>
        <p:spPr bwMode="auto">
          <a:xfrm rot="0" flipH="1" flipV="1">
            <a:off x="2732405" y="3429000"/>
            <a:ext cx="3680460" cy="635"/>
          </a:xfrm>
          <a:prstGeom prst="line"/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Line 31"/>
          <p:cNvCxnSpPr/>
          <p:nvPr/>
        </p:nvCxnSpPr>
        <p:spPr bwMode="auto">
          <a:xfrm rot="0" flipH="1" flipV="1">
            <a:off x="3651250" y="1835150"/>
            <a:ext cx="1842135" cy="3188335"/>
          </a:xfrm>
          <a:prstGeom prst="line"/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Line 30"/>
          <p:cNvCxnSpPr/>
          <p:nvPr/>
        </p:nvCxnSpPr>
        <p:spPr bwMode="auto">
          <a:xfrm rot="0" flipH="1" flipV="1">
            <a:off x="2978150" y="2508250"/>
            <a:ext cx="3188335" cy="1842135"/>
          </a:xfrm>
          <a:prstGeom prst="line"/>
          <a:noFill/>
          <a:ln w="3175" cap="flat" cmpd="sng">
            <a:solidFill>
              <a:srgbClr val="FF69C2">
                <a:alpha val="100000"/>
              </a:srgb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8"/>
          <p:cNvSpPr>
            <a:spLocks/>
          </p:cNvSpPr>
          <p:nvPr userDrawn="1"/>
        </p:nvSpPr>
        <p:spPr bwMode="auto">
          <a:xfrm rot="0">
            <a:off x="3225800" y="2941955"/>
            <a:ext cx="2693035" cy="975360"/>
          </a:xfrm>
          <a:custGeom>
            <a:gdLst>
              <a:gd fmla="*/ 2663 w 2849" name="TX0"/>
              <a:gd fmla="*/ 1032 h 1033" name="TY0"/>
              <a:gd fmla="*/ 182 w 2849" name="TX1"/>
              <a:gd fmla="*/ 1032 h 1033" name="TY1"/>
              <a:gd fmla="*/ 0 w 2849" name="TX2"/>
              <a:gd fmla="*/ 516 h 1033" name="TY2"/>
              <a:gd fmla="*/ 182 w 2849" name="TX3"/>
              <a:gd fmla="*/ 0 h 1033" name="TY3"/>
              <a:gd fmla="*/ 2663 w 2849" name="TX4"/>
              <a:gd fmla="*/ 0 h 1033" name="TY4"/>
              <a:gd fmla="*/ 2848 w 2849" name="TX5"/>
              <a:gd fmla="*/ 512 h 1033" name="TY5"/>
              <a:gd fmla="*/ 2663 w 2849" name="TX6"/>
              <a:gd fmla="*/ 1032 h 1033" name="TY6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</a:cxnLst>
            <a:rect l="l" t="t" r="r" b="b"/>
            <a:pathLst>
              <a:path w="2849" h="1033">
                <a:moveTo>
                  <a:pt x="2663" y="1032"/>
                </a:moveTo>
                <a:lnTo>
                  <a:pt x="182" y="1032"/>
                </a:lnTo>
                <a:lnTo>
                  <a:pt x="0" y="516"/>
                </a:lnTo>
                <a:lnTo>
                  <a:pt x="182" y="0"/>
                </a:lnTo>
                <a:lnTo>
                  <a:pt x="2663" y="0"/>
                </a:lnTo>
                <a:lnTo>
                  <a:pt x="2848" y="512"/>
                </a:lnTo>
                <a:lnTo>
                  <a:pt x="2663" y="1032"/>
                </a:lnTo>
                <a:close/>
              </a:path>
            </a:pathLst>
          </a:custGeom>
          <a:solidFill>
            <a:srgbClr val="EC008C"/>
          </a:solidFill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grpSp>
        <p:nvGrpSpPr>
          <p:cNvPr id="19" name="그룹 18"/>
          <p:cNvGrpSpPr/>
          <p:nvPr userDrawn="1"/>
        </p:nvGrpSpPr>
        <p:grpSpPr>
          <a:xfrm>
            <a:off x="3369945" y="3065145"/>
            <a:ext cx="2423795" cy="720725"/>
            <a:chOff x="3369945" y="3065145"/>
            <a:chExt cx="2423795" cy="720725"/>
          </a:xfrm>
          <a:solidFill>
            <a:schemeClr val="bg1"/>
          </a:solidFill>
        </p:grpSpPr>
        <p:sp>
          <p:nvSpPr>
            <p:cNvPr id="20" name="Freeform 71"/>
            <p:cNvSpPr>
              <a:spLocks/>
            </p:cNvSpPr>
            <p:nvPr/>
          </p:nvSpPr>
          <p:spPr bwMode="auto">
            <a:xfrm rot="0">
              <a:off x="3369945" y="3065145"/>
              <a:ext cx="2424430" cy="518160"/>
            </a:xfrm>
            <a:custGeom>
              <a:gdLst>
                <a:gd fmla="*/ 2921 w 5416" name="TX0"/>
                <a:gd fmla="*/ 531 h 1157" name="TY0"/>
                <a:gd fmla="*/ 2921 w 5416" name="TX1"/>
                <a:gd fmla="*/ 531 h 1157" name="TY1"/>
                <a:gd fmla="*/ 2929 w 5416" name="TX2"/>
                <a:gd fmla="*/ 523 h 1157" name="TY2"/>
                <a:gd fmla="*/ 2934 w 5416" name="TX3"/>
                <a:gd fmla="*/ 515 h 1157" name="TY3"/>
                <a:gd fmla="*/ 2938 w 5416" name="TX4"/>
                <a:gd fmla="*/ 505 h 1157" name="TY4"/>
                <a:gd fmla="*/ 2940 w 5416" name="TX5"/>
                <a:gd fmla="*/ 495 h 1157" name="TY5"/>
                <a:gd fmla="*/ 2940 w 5416" name="TX6"/>
                <a:gd fmla="*/ 495 h 1157" name="TY6"/>
                <a:gd fmla="*/ 2938 w 5416" name="TX7"/>
                <a:gd fmla="*/ 486 h 1157" name="TY7"/>
                <a:gd fmla="*/ 2934 w 5416" name="TX8"/>
                <a:gd fmla="*/ 478 h 1157" name="TY8"/>
                <a:gd fmla="*/ 2929 w 5416" name="TX9"/>
                <a:gd fmla="*/ 470 h 1157" name="TY9"/>
                <a:gd fmla="*/ 2921 w 5416" name="TX10"/>
                <a:gd fmla="*/ 462 h 1157" name="TY10"/>
                <a:gd fmla="*/ 2921 w 5416" name="TX11"/>
                <a:gd fmla="*/ 462 h 1157" name="TY11"/>
                <a:gd fmla="*/ 2909 w 5416" name="TX12"/>
                <a:gd fmla="*/ 454 h 1157" name="TY12"/>
                <a:gd fmla="*/ 2897 w 5416" name="TX13"/>
                <a:gd fmla="*/ 450 h 1157" name="TY13"/>
                <a:gd fmla="*/ 2883 w 5416" name="TX14"/>
                <a:gd fmla="*/ 446 h 1157" name="TY14"/>
                <a:gd fmla="*/ 2870 w 5416" name="TX15"/>
                <a:gd fmla="*/ 446 h 1157" name="TY15"/>
                <a:gd fmla="*/ 2870 w 5416" name="TX16"/>
                <a:gd fmla="*/ 446 h 1157" name="TY16"/>
                <a:gd fmla="*/ 2860 w 5416" name="TX17"/>
                <a:gd fmla="*/ 446 h 1157" name="TY17"/>
                <a:gd fmla="*/ 2848 w 5416" name="TX18"/>
                <a:gd fmla="*/ 448 h 1157" name="TY18"/>
                <a:gd fmla="*/ 2824 w 5416" name="TX19"/>
                <a:gd fmla="*/ 456 h 1157" name="TY19"/>
                <a:gd fmla="*/ 2797 w 5416" name="TX20"/>
                <a:gd fmla="*/ 470 h 1157" name="TY20"/>
                <a:gd fmla="*/ 2767 w 5416" name="TX21"/>
                <a:gd fmla="*/ 488 h 1157" name="TY21"/>
                <a:gd fmla="*/ 2767 w 5416" name="TX22"/>
                <a:gd fmla="*/ 488 h 1157" name="TY22"/>
                <a:gd fmla="*/ 2736 w 5416" name="TX23"/>
                <a:gd fmla="*/ 511 h 1157" name="TY23"/>
                <a:gd fmla="*/ 2706 w 5416" name="TX24"/>
                <a:gd fmla="*/ 533 h 1157" name="TY24"/>
                <a:gd fmla="*/ 2677 w 5416" name="TX25"/>
                <a:gd fmla="*/ 558 h 1157" name="TY25"/>
                <a:gd fmla="*/ 2647 w 5416" name="TX26"/>
                <a:gd fmla="*/ 584 h 1157" name="TY26"/>
                <a:gd fmla="*/ 2620 w 5416" name="TX27"/>
                <a:gd fmla="*/ 611 h 1157" name="TY27"/>
                <a:gd fmla="*/ 2592 w 5416" name="TX28"/>
                <a:gd fmla="*/ 639 h 1157" name="TY28"/>
                <a:gd fmla="*/ 2565 w 5416" name="TX29"/>
                <a:gd fmla="*/ 668 h 1157" name="TY29"/>
                <a:gd fmla="*/ 2539 w 5416" name="TX30"/>
                <a:gd fmla="*/ 698 h 1157" name="TY30"/>
                <a:gd fmla="*/ 2583 w 5416" name="TX31"/>
                <a:gd fmla="*/ 560 h 1157" name="TY31"/>
                <a:gd fmla="*/ 2583 w 5416" name="TX32"/>
                <a:gd fmla="*/ 560 h 1157" name="TY32"/>
                <a:gd fmla="*/ 2592 w 5416" name="TX33"/>
                <a:gd fmla="*/ 525 h 1157" name="TY33"/>
                <a:gd fmla="*/ 2596 w 5416" name="TX34"/>
                <a:gd fmla="*/ 505 h 1157" name="TY34"/>
                <a:gd fmla="*/ 2596 w 5416" name="TX35"/>
                <a:gd fmla="*/ 505 h 1157" name="TY35"/>
                <a:gd fmla="*/ 2596 w 5416" name="TX36"/>
                <a:gd fmla="*/ 501 h 1157" name="TY36"/>
                <a:gd fmla="*/ 2594 w 5416" name="TX37"/>
                <a:gd fmla="*/ 497 h 1157" name="TY37"/>
                <a:gd fmla="*/ 2590 w 5416" name="TX38"/>
                <a:gd fmla="*/ 493 h 1157" name="TY38"/>
                <a:gd fmla="*/ 2587 w 5416" name="TX39"/>
                <a:gd fmla="*/ 489 h 1157" name="TY39"/>
                <a:gd fmla="*/ 2587 w 5416" name="TX40"/>
                <a:gd fmla="*/ 489 h 1157" name="TY40"/>
                <a:gd fmla="*/ 2573 w 5416" name="TX41"/>
                <a:gd fmla="*/ 486 h 1157" name="TY41"/>
                <a:gd fmla="*/ 2557 w 5416" name="TX42"/>
                <a:gd fmla="*/ 484 h 1157" name="TY42"/>
                <a:gd fmla="*/ 2557 w 5416" name="TX43"/>
                <a:gd fmla="*/ 484 h 1157" name="TY43"/>
                <a:gd fmla="*/ 2530 w 5416" name="TX44"/>
                <a:gd fmla="*/ 486 h 1157" name="TY44"/>
                <a:gd fmla="*/ 2496 w 5416" name="TX45"/>
                <a:gd fmla="*/ 493 h 1157" name="TY45"/>
                <a:gd fmla="*/ 2457 w 5416" name="TX46"/>
                <a:gd fmla="*/ 505 h 1157" name="TY46"/>
                <a:gd fmla="*/ 2412 w 5416" name="TX47"/>
                <a:gd fmla="*/ 523 h 1157" name="TY47"/>
                <a:gd fmla="*/ 2412 w 5416" name="TX48"/>
                <a:gd fmla="*/ 523 h 1157" name="TY48"/>
                <a:gd fmla="*/ 2362 w 5416" name="TX49"/>
                <a:gd fmla="*/ 545 h 1157" name="TY49"/>
                <a:gd fmla="*/ 2315 w 5416" name="TX50"/>
                <a:gd fmla="*/ 572 h 1157" name="TY50"/>
                <a:gd fmla="*/ 2268 w 5416" name="TX51"/>
                <a:gd fmla="*/ 604 h 1157" name="TY51"/>
                <a:gd fmla="*/ 2219 w 5416" name="TX52"/>
                <a:gd fmla="*/ 641 h 1157" name="TY52"/>
                <a:gd fmla="*/ 2250 w 5416" name="TX53"/>
                <a:gd fmla="*/ 668 h 1157" name="TY53"/>
                <a:gd fmla="*/ 2250 w 5416" name="TX54"/>
                <a:gd fmla="*/ 668 h 1157" name="TY54"/>
                <a:gd fmla="*/ 2319 w 5416" name="TX55"/>
                <a:gd fmla="*/ 617 h 1157" name="TY55"/>
                <a:gd fmla="*/ 2345 w 5416" name="TX56"/>
                <a:gd fmla="*/ 602 h 1157" name="TY56"/>
                <a:gd fmla="*/ 2362 w 5416" name="TX57"/>
                <a:gd fmla="*/ 590 h 1157" name="TY57"/>
                <a:gd fmla="*/ 2362 w 5416" name="TX58"/>
                <a:gd fmla="*/ 590 h 1157" name="TY58"/>
                <a:gd fmla="*/ 2390 w 5416" name="TX59"/>
                <a:gd fmla="*/ 578 h 1157" name="TY59"/>
                <a:gd fmla="*/ 2400 w 5416" name="TX60"/>
                <a:gd fmla="*/ 576 h 1157" name="TY60"/>
                <a:gd fmla="*/ 2408 w 5416" name="TX61"/>
                <a:gd fmla="*/ 574 h 1157" name="TY61"/>
                <a:gd fmla="*/ 2408 w 5416" name="TX62"/>
                <a:gd fmla="*/ 574 h 1157" name="TY62"/>
                <a:gd fmla="*/ 2418 w 5416" name="TX63"/>
                <a:gd fmla="*/ 576 h 1157" name="TY63"/>
                <a:gd fmla="*/ 2425 w 5416" name="TX64"/>
                <a:gd fmla="*/ 580 h 1157" name="TY64"/>
                <a:gd fmla="*/ 2429 w 5416" name="TX65"/>
                <a:gd fmla="*/ 586 h 1157" name="TY65"/>
                <a:gd fmla="*/ 2431 w 5416" name="TX66"/>
                <a:gd fmla="*/ 594 h 1157" name="TY66"/>
                <a:gd fmla="*/ 2431 w 5416" name="TX67"/>
                <a:gd fmla="*/ 594 h 1157" name="TY67"/>
                <a:gd fmla="*/ 2427 w 5416" name="TX68"/>
                <a:gd fmla="*/ 607 h 1157" name="TY68"/>
                <a:gd fmla="*/ 2421 w 5416" name="TX69"/>
                <a:gd fmla="*/ 635 h 1157" name="TY69"/>
                <a:gd fmla="*/ 2421 w 5416" name="TX70"/>
                <a:gd fmla="*/ 635 h 1157" name="TY70"/>
                <a:gd fmla="*/ 2380 w 5416" name="TX71"/>
                <a:gd fmla="*/ 776 h 1157" name="TY71"/>
                <a:gd fmla="*/ 2333 w 5416" name="TX72"/>
                <a:gd fmla="*/ 924 h 1157" name="TY72"/>
                <a:gd fmla="*/ 2262 w 5416" name="TX73"/>
                <a:gd fmla="*/ 1130 h 1157" name="TY73"/>
                <a:gd fmla="*/ 2412 w 5416" name="TX74"/>
                <a:gd fmla="*/ 1130 h 1157" name="TY74"/>
                <a:gd fmla="*/ 2457 w 5416" name="TX75"/>
                <a:gd fmla="*/ 981 h 1157" name="TY75"/>
                <a:gd fmla="*/ 2457 w 5416" name="TX76"/>
                <a:gd fmla="*/ 981 h 1157" name="TY76"/>
                <a:gd fmla="*/ 2478 w 5416" name="TX77"/>
                <a:gd fmla="*/ 914 h 1157" name="TY77"/>
                <a:gd fmla="*/ 2496 w 5416" name="TX78"/>
                <a:gd fmla="*/ 859 h 1157" name="TY78"/>
                <a:gd fmla="*/ 2512 w 5416" name="TX79"/>
                <a:gd fmla="*/ 818 h 1157" name="TY79"/>
                <a:gd fmla="*/ 2524 w 5416" name="TX80"/>
                <a:gd fmla="*/ 790 h 1157" name="TY80"/>
                <a:gd fmla="*/ 2524 w 5416" name="TX81"/>
                <a:gd fmla="*/ 790 h 1157" name="TY81"/>
                <a:gd fmla="*/ 2537 w 5416" name="TX82"/>
                <a:gd fmla="*/ 769 h 1157" name="TY82"/>
                <a:gd fmla="*/ 2553 w 5416" name="TX83"/>
                <a:gd fmla="*/ 747 h 1157" name="TY83"/>
                <a:gd fmla="*/ 2575 w 5416" name="TX84"/>
                <a:gd fmla="*/ 721 h 1157" name="TY84"/>
                <a:gd fmla="*/ 2600 w 5416" name="TX85"/>
                <a:gd fmla="*/ 694 h 1157" name="TY85"/>
                <a:gd fmla="*/ 2600 w 5416" name="TX86"/>
                <a:gd fmla="*/ 694 h 1157" name="TY86"/>
                <a:gd fmla="*/ 2628 w 5416" name="TX87"/>
                <a:gd fmla="*/ 668 h 1157" name="TY87"/>
                <a:gd fmla="*/ 2653 w 5416" name="TX88"/>
                <a:gd fmla="*/ 647 h 1157" name="TY88"/>
                <a:gd fmla="*/ 2679 w 5416" name="TX89"/>
                <a:gd fmla="*/ 627 h 1157" name="TY89"/>
                <a:gd fmla="*/ 2703 w 5416" name="TX90"/>
                <a:gd fmla="*/ 611 h 1157" name="TY90"/>
                <a:gd fmla="*/ 2703 w 5416" name="TX91"/>
                <a:gd fmla="*/ 611 h 1157" name="TY91"/>
                <a:gd fmla="*/ 2728 w 5416" name="TX92"/>
                <a:gd fmla="*/ 600 h 1157" name="TY92"/>
                <a:gd fmla="*/ 2756 w 5416" name="TX93"/>
                <a:gd fmla="*/ 588 h 1157" name="TY93"/>
                <a:gd fmla="*/ 2787 w 5416" name="TX94"/>
                <a:gd fmla="*/ 576 h 1157" name="TY94"/>
                <a:gd fmla="*/ 2822 w 5416" name="TX95"/>
                <a:gd fmla="*/ 566 h 1157" name="TY95"/>
                <a:gd fmla="*/ 2822 w 5416" name="TX96"/>
                <a:gd fmla="*/ 566 h 1157" name="TY96"/>
                <a:gd fmla="*/ 2858 w 5416" name="TX97"/>
                <a:gd fmla="*/ 556 h 1157" name="TY97"/>
                <a:gd fmla="*/ 2887 w 5416" name="TX98"/>
                <a:gd fmla="*/ 546 h 1157" name="TY98"/>
                <a:gd fmla="*/ 2907 w 5416" name="TX99"/>
                <a:gd fmla="*/ 539 h 1157" name="TY99"/>
                <a:gd fmla="*/ 2921 w 5416" name="TX100"/>
                <a:gd fmla="*/ 531 h 1157" name="TY100"/>
                <a:gd fmla="*/ 2921 w 5416" name="TX101"/>
                <a:gd fmla="*/ 531 h 1157" name="TY101"/>
                <a:gd fmla="*/ 1044 w 5416" name="TX103"/>
                <a:gd fmla="*/ 214 h 1157" name="TY103"/>
                <a:gd fmla="*/ 1044 w 5416" name="TX104"/>
                <a:gd fmla="*/ 214 h 1157" name="TY104"/>
                <a:gd fmla="*/ 1042 w 5416" name="TX105"/>
                <a:gd fmla="*/ 226 h 1157" name="TY105"/>
                <a:gd fmla="*/ 1042 w 5416" name="TX106"/>
                <a:gd fmla="*/ 226 h 1157" name="TY106"/>
                <a:gd fmla="*/ 1042 w 5416" name="TX107"/>
                <a:gd fmla="*/ 232 h 1157" name="TY107"/>
                <a:gd fmla="*/ 1044 w 5416" name="TX108"/>
                <a:gd fmla="*/ 238 h 1157" name="TY108"/>
                <a:gd fmla="*/ 1048 w 5416" name="TX109"/>
                <a:gd fmla="*/ 244 h 1157" name="TY109"/>
                <a:gd fmla="*/ 1053 w 5416" name="TX110"/>
                <a:gd fmla="*/ 248 h 1157" name="TY110"/>
                <a:gd fmla="*/ 1053 w 5416" name="TX111"/>
                <a:gd fmla="*/ 248 h 1157" name="TY111"/>
                <a:gd fmla="*/ 1059 w 5416" name="TX112"/>
                <a:gd fmla="*/ 252 h 1157" name="TY112"/>
                <a:gd fmla="*/ 1065 w 5416" name="TX113"/>
                <a:gd fmla="*/ 254 h 1157" name="TY113"/>
                <a:gd fmla="*/ 1073 w 5416" name="TX114"/>
                <a:gd fmla="*/ 256 h 1157" name="TY114"/>
                <a:gd fmla="*/ 1081 w 5416" name="TX115"/>
                <a:gd fmla="*/ 258 h 1157" name="TY115"/>
                <a:gd fmla="*/ 1081 w 5416" name="TX116"/>
                <a:gd fmla="*/ 258 h 1157" name="TY116"/>
                <a:gd fmla="*/ 1095 w 5416" name="TX117"/>
                <a:gd fmla="*/ 254 h 1157" name="TY117"/>
                <a:gd fmla="*/ 1105 w 5416" name="TX118"/>
                <a:gd fmla="*/ 250 h 1157" name="TY118"/>
                <a:gd fmla="*/ 1116 w 5416" name="TX119"/>
                <a:gd fmla="*/ 242 h 1157" name="TY119"/>
                <a:gd fmla="*/ 1126 w 5416" name="TX120"/>
                <a:gd fmla="*/ 232 h 1157" name="TY120"/>
                <a:gd fmla="*/ 1368 w 5416" name="TX121"/>
                <a:gd fmla="*/ 0 h 1157" name="TY121"/>
                <a:gd fmla="*/ 1187 w 5416" name="TX122"/>
                <a:gd fmla="*/ 0 h 1157" name="TY122"/>
                <a:gd fmla="*/ 1044 w 5416" name="TX123"/>
                <a:gd fmla="*/ 214 h 1157" name="TY123"/>
                <a:gd fmla="*/ 1034 w 5416" name="TX125"/>
                <a:gd fmla="*/ 315 h 1157" name="TY125"/>
                <a:gd fmla="*/ 1034 w 5416" name="TX126"/>
                <a:gd fmla="*/ 315 h 1157" name="TY126"/>
                <a:gd fmla="*/ 998 w 5416" name="TX127"/>
                <a:gd fmla="*/ 289 h 1157" name="TY127"/>
                <a:gd fmla="*/ 959 w 5416" name="TX128"/>
                <a:gd fmla="*/ 265 h 1157" name="TY128"/>
                <a:gd fmla="*/ 918 w 5416" name="TX129"/>
                <a:gd fmla="*/ 246 h 1157" name="TY129"/>
                <a:gd fmla="*/ 873 w 5416" name="TX130"/>
                <a:gd fmla="*/ 230 h 1157" name="TY130"/>
                <a:gd fmla="*/ 825 w 5416" name="TX131"/>
                <a:gd fmla="*/ 218 h 1157" name="TY131"/>
                <a:gd fmla="*/ 776 w 5416" name="TX132"/>
                <a:gd fmla="*/ 208 h 1157" name="TY132"/>
                <a:gd fmla="*/ 721 w 5416" name="TX133"/>
                <a:gd fmla="*/ 202 h 1157" name="TY133"/>
                <a:gd fmla="*/ 666 w 5416" name="TX134"/>
                <a:gd fmla="*/ 202 h 1157" name="TY134"/>
                <a:gd fmla="*/ 666 w 5416" name="TX135"/>
                <a:gd fmla="*/ 202 h 1157" name="TY135"/>
                <a:gd fmla="*/ 619 w 5416" name="TX136"/>
                <a:gd fmla="*/ 202 h 1157" name="TY136"/>
                <a:gd fmla="*/ 574 w 5416" name="TX137"/>
                <a:gd fmla="*/ 206 h 1157" name="TY137"/>
                <a:gd fmla="*/ 529 w 5416" name="TX138"/>
                <a:gd fmla="*/ 212 h 1157" name="TY138"/>
                <a:gd fmla="*/ 487 w 5416" name="TX139"/>
                <a:gd fmla="*/ 220 h 1157" name="TY139"/>
                <a:gd fmla="*/ 444 w 5416" name="TX140"/>
                <a:gd fmla="*/ 230 h 1157" name="TY140"/>
                <a:gd fmla="*/ 403 w 5416" name="TX141"/>
                <a:gd fmla="*/ 242 h 1157" name="TY141"/>
                <a:gd fmla="*/ 363 w 5416" name="TX142"/>
                <a:gd fmla="*/ 258 h 1157" name="TY142"/>
                <a:gd fmla="*/ 324 w 5416" name="TX143"/>
                <a:gd fmla="*/ 275 h 1157" name="TY143"/>
                <a:gd fmla="*/ 324 w 5416" name="TX144"/>
                <a:gd fmla="*/ 275 h 1157" name="TY144"/>
                <a:gd fmla="*/ 287 w 5416" name="TX145"/>
                <a:gd fmla="*/ 293 h 1157" name="TY145"/>
                <a:gd fmla="*/ 251 w 5416" name="TX146"/>
                <a:gd fmla="*/ 315 h 1157" name="TY146"/>
                <a:gd fmla="*/ 218 w 5416" name="TX147"/>
                <a:gd fmla="*/ 336 h 1157" name="TY147"/>
                <a:gd fmla="*/ 189 w 5416" name="TX148"/>
                <a:gd fmla="*/ 360 h 1157" name="TY148"/>
                <a:gd fmla="*/ 159 w 5416" name="TX149"/>
                <a:gd fmla="*/ 385 h 1157" name="TY149"/>
                <a:gd fmla="*/ 132 w 5416" name="TX150"/>
                <a:gd fmla="*/ 413 h 1157" name="TY150"/>
                <a:gd fmla="*/ 108 w 5416" name="TX151"/>
                <a:gd fmla="*/ 440 h 1157" name="TY151"/>
                <a:gd fmla="*/ 84 w 5416" name="TX152"/>
                <a:gd fmla="*/ 472 h 1157" name="TY152"/>
                <a:gd fmla="*/ 84 w 5416" name="TX153"/>
                <a:gd fmla="*/ 472 h 1157" name="TY153"/>
                <a:gd fmla="*/ 65 w 5416" name="TX154"/>
                <a:gd fmla="*/ 501 h 1157" name="TY154"/>
                <a:gd fmla="*/ 47 w 5416" name="TX155"/>
                <a:gd fmla="*/ 533 h 1157" name="TY155"/>
                <a:gd fmla="*/ 33 w 5416" name="TX156"/>
                <a:gd fmla="*/ 564 h 1157" name="TY156"/>
                <a:gd fmla="*/ 20 w 5416" name="TX157"/>
                <a:gd fmla="*/ 596 h 1157" name="TY157"/>
                <a:gd fmla="*/ 12 w 5416" name="TX158"/>
                <a:gd fmla="*/ 629 h 1157" name="TY158"/>
                <a:gd fmla="*/ 4 w 5416" name="TX159"/>
                <a:gd fmla="*/ 661 h 1157" name="TY159"/>
                <a:gd fmla="*/ 0 w 5416" name="TX160"/>
                <a:gd fmla="*/ 694 h 1157" name="TY160"/>
                <a:gd fmla="*/ 0 w 5416" name="TX161"/>
                <a:gd fmla="*/ 727 h 1157" name="TY161"/>
                <a:gd fmla="*/ 0 w 5416" name="TX162"/>
                <a:gd fmla="*/ 727 h 1157" name="TY162"/>
                <a:gd fmla="*/ 0 w 5416" name="TX163"/>
                <a:gd fmla="*/ 747 h 1157" name="TY163"/>
                <a:gd fmla="*/ 2 w 5416" name="TX164"/>
                <a:gd fmla="*/ 767 h 1157" name="TY164"/>
                <a:gd fmla="*/ 8 w 5416" name="TX165"/>
                <a:gd fmla="*/ 784 h 1157" name="TY165"/>
                <a:gd fmla="*/ 14 w 5416" name="TX166"/>
                <a:gd fmla="*/ 804 h 1157" name="TY166"/>
                <a:gd fmla="*/ 21 w 5416" name="TX167"/>
                <a:gd fmla="*/ 824 h 1157" name="TY167"/>
                <a:gd fmla="*/ 31 w 5416" name="TX168"/>
                <a:gd fmla="*/ 843 h 1157" name="TY168"/>
                <a:gd fmla="*/ 43 w 5416" name="TX169"/>
                <a:gd fmla="*/ 861 h 1157" name="TY169"/>
                <a:gd fmla="*/ 57 w 5416" name="TX170"/>
                <a:gd fmla="*/ 881 h 1157" name="TY170"/>
                <a:gd fmla="*/ 57 w 5416" name="TX171"/>
                <a:gd fmla="*/ 881 h 1157" name="TY171"/>
                <a:gd fmla="*/ 67 w 5416" name="TX172"/>
                <a:gd fmla="*/ 892 h 1157" name="TY172"/>
                <a:gd fmla="*/ 77 w 5416" name="TX173"/>
                <a:gd fmla="*/ 904 h 1157" name="TY173"/>
                <a:gd fmla="*/ 88 w 5416" name="TX174"/>
                <a:gd fmla="*/ 914 h 1157" name="TY174"/>
                <a:gd fmla="*/ 98 w 5416" name="TX175"/>
                <a:gd fmla="*/ 922 h 1157" name="TY175"/>
                <a:gd fmla="*/ 110 w 5416" name="TX176"/>
                <a:gd fmla="*/ 928 h 1157" name="TY176"/>
                <a:gd fmla="*/ 122 w 5416" name="TX177"/>
                <a:gd fmla="*/ 932 h 1157" name="TY177"/>
                <a:gd fmla="*/ 132 w 5416" name="TX178"/>
                <a:gd fmla="*/ 934 h 1157" name="TY178"/>
                <a:gd fmla="*/ 143 w 5416" name="TX179"/>
                <a:gd fmla="*/ 934 h 1157" name="TY179"/>
                <a:gd fmla="*/ 143 w 5416" name="TX180"/>
                <a:gd fmla="*/ 934 h 1157" name="TY180"/>
                <a:gd fmla="*/ 153 w 5416" name="TX181"/>
                <a:gd fmla="*/ 934 h 1157" name="TY181"/>
                <a:gd fmla="*/ 163 w 5416" name="TX182"/>
                <a:gd fmla="*/ 932 h 1157" name="TY182"/>
                <a:gd fmla="*/ 171 w 5416" name="TX183"/>
                <a:gd fmla="*/ 926 h 1157" name="TY183"/>
                <a:gd fmla="*/ 179 w 5416" name="TX184"/>
                <a:gd fmla="*/ 920 h 1157" name="TY184"/>
                <a:gd fmla="*/ 179 w 5416" name="TX185"/>
                <a:gd fmla="*/ 920 h 1157" name="TY185"/>
                <a:gd fmla="*/ 185 w 5416" name="TX186"/>
                <a:gd fmla="*/ 912 h 1157" name="TY186"/>
                <a:gd fmla="*/ 191 w 5416" name="TX187"/>
                <a:gd fmla="*/ 904 h 1157" name="TY187"/>
                <a:gd fmla="*/ 192 w 5416" name="TX188"/>
                <a:gd fmla="*/ 896 h 1157" name="TY188"/>
                <a:gd fmla="*/ 194 w 5416" name="TX189"/>
                <a:gd fmla="*/ 889 h 1157" name="TY189"/>
                <a:gd fmla="*/ 194 w 5416" name="TX190"/>
                <a:gd fmla="*/ 889 h 1157" name="TY190"/>
                <a:gd fmla="*/ 192 w 5416" name="TX191"/>
                <a:gd fmla="*/ 875 h 1157" name="TY191"/>
                <a:gd fmla="*/ 187 w 5416" name="TX192"/>
                <a:gd fmla="*/ 863 h 1157" name="TY192"/>
                <a:gd fmla="*/ 187 w 5416" name="TX193"/>
                <a:gd fmla="*/ 863 h 1157" name="TY193"/>
                <a:gd fmla="*/ 173 w 5416" name="TX194"/>
                <a:gd fmla="*/ 853 h 1157" name="TY194"/>
                <a:gd fmla="*/ 151 w 5416" name="TX195"/>
                <a:gd fmla="*/ 839 h 1157" name="TY195"/>
                <a:gd fmla="*/ 151 w 5416" name="TX196"/>
                <a:gd fmla="*/ 839 h 1157" name="TY196"/>
                <a:gd fmla="*/ 130 w 5416" name="TX197"/>
                <a:gd fmla="*/ 828 h 1157" name="TY197"/>
                <a:gd fmla="*/ 110 w 5416" name="TX198"/>
                <a:gd fmla="*/ 814 h 1157" name="TY198"/>
                <a:gd fmla="*/ 94 w 5416" name="TX199"/>
                <a:gd fmla="*/ 798 h 1157" name="TY199"/>
                <a:gd fmla="*/ 80 w 5416" name="TX200"/>
                <a:gd fmla="*/ 780 h 1157" name="TY200"/>
                <a:gd fmla="*/ 71 w 5416" name="TX201"/>
                <a:gd fmla="*/ 761 h 1157" name="TY201"/>
                <a:gd fmla="*/ 63 w 5416" name="TX202"/>
                <a:gd fmla="*/ 741 h 1157" name="TY202"/>
                <a:gd fmla="*/ 59 w 5416" name="TX203"/>
                <a:gd fmla="*/ 719 h 1157" name="TY203"/>
                <a:gd fmla="*/ 57 w 5416" name="TX204"/>
                <a:gd fmla="*/ 694 h 1157" name="TY204"/>
                <a:gd fmla="*/ 57 w 5416" name="TX205"/>
                <a:gd fmla="*/ 694 h 1157" name="TY205"/>
                <a:gd fmla="*/ 59 w 5416" name="TX206"/>
                <a:gd fmla="*/ 670 h 1157" name="TY206"/>
                <a:gd fmla="*/ 63 w 5416" name="TX207"/>
                <a:gd fmla="*/ 645 h 1157" name="TY207"/>
                <a:gd fmla="*/ 69 w 5416" name="TX208"/>
                <a:gd fmla="*/ 619 h 1157" name="TY208"/>
                <a:gd fmla="*/ 77 w 5416" name="TX209"/>
                <a:gd fmla="*/ 594 h 1157" name="TY209"/>
                <a:gd fmla="*/ 88 w 5416" name="TX210"/>
                <a:gd fmla="*/ 566 h 1157" name="TY210"/>
                <a:gd fmla="*/ 100 w 5416" name="TX211"/>
                <a:gd fmla="*/ 541 h 1157" name="TY211"/>
                <a:gd fmla="*/ 116 w 5416" name="TX212"/>
                <a:gd fmla="*/ 515 h 1157" name="TY212"/>
                <a:gd fmla="*/ 134 w 5416" name="TX213"/>
                <a:gd fmla="*/ 488 h 1157" name="TY213"/>
                <a:gd fmla="*/ 134 w 5416" name="TX214"/>
                <a:gd fmla="*/ 488 h 1157" name="TY214"/>
                <a:gd fmla="*/ 155 w 5416" name="TX215"/>
                <a:gd fmla="*/ 462 h 1157" name="TY215"/>
                <a:gd fmla="*/ 177 w 5416" name="TX216"/>
                <a:gd fmla="*/ 436 h 1157" name="TY216"/>
                <a:gd fmla="*/ 200 w 5416" name="TX217"/>
                <a:gd fmla="*/ 415 h 1157" name="TY217"/>
                <a:gd fmla="*/ 224 w 5416" name="TX218"/>
                <a:gd fmla="*/ 391 h 1157" name="TY218"/>
                <a:gd fmla="*/ 251 w 5416" name="TX219"/>
                <a:gd fmla="*/ 372 h 1157" name="TY219"/>
                <a:gd fmla="*/ 281 w 5416" name="TX220"/>
                <a:gd fmla="*/ 352 h 1157" name="TY220"/>
                <a:gd fmla="*/ 310 w 5416" name="TX221"/>
                <a:gd fmla="*/ 334 h 1157" name="TY221"/>
                <a:gd fmla="*/ 342 w 5416" name="TX222"/>
                <a:gd fmla="*/ 316 h 1157" name="TY222"/>
                <a:gd fmla="*/ 342 w 5416" name="TX223"/>
                <a:gd fmla="*/ 316 h 1157" name="TY223"/>
                <a:gd fmla="*/ 375 w 5416" name="TX224"/>
                <a:gd fmla="*/ 301 h 1157" name="TY224"/>
                <a:gd fmla="*/ 409 w 5416" name="TX225"/>
                <a:gd fmla="*/ 289 h 1157" name="TY225"/>
                <a:gd fmla="*/ 444 w 5416" name="TX226"/>
                <a:gd fmla="*/ 277 h 1157" name="TY226"/>
                <a:gd fmla="*/ 477 w 5416" name="TX227"/>
                <a:gd fmla="*/ 269 h 1157" name="TY227"/>
                <a:gd fmla="*/ 513 w 5416" name="TX228"/>
                <a:gd fmla="*/ 261 h 1157" name="TY228"/>
                <a:gd fmla="*/ 550 w 5416" name="TX229"/>
                <a:gd fmla="*/ 256 h 1157" name="TY229"/>
                <a:gd fmla="*/ 586 w 5416" name="TX230"/>
                <a:gd fmla="*/ 254 h 1157" name="TY230"/>
                <a:gd fmla="*/ 623 w 5416" name="TX231"/>
                <a:gd fmla="*/ 252 h 1157" name="TY231"/>
                <a:gd fmla="*/ 623 w 5416" name="TX232"/>
                <a:gd fmla="*/ 252 h 1157" name="TY232"/>
                <a:gd fmla="*/ 666 w 5416" name="TX233"/>
                <a:gd fmla="*/ 254 h 1157" name="TY233"/>
                <a:gd fmla="*/ 706 w 5416" name="TX234"/>
                <a:gd fmla="*/ 259 h 1157" name="TY234"/>
                <a:gd fmla="*/ 745 w 5416" name="TX235"/>
                <a:gd fmla="*/ 267 h 1157" name="TY235"/>
                <a:gd fmla="*/ 782 w 5416" name="TX236"/>
                <a:gd fmla="*/ 279 h 1157" name="TY236"/>
                <a:gd fmla="*/ 816 w 5416" name="TX237"/>
                <a:gd fmla="*/ 293 h 1157" name="TY237"/>
                <a:gd fmla="*/ 849 w 5416" name="TX238"/>
                <a:gd fmla="*/ 311 h 1157" name="TY238"/>
                <a:gd fmla="*/ 878 w 5416" name="TX239"/>
                <a:gd fmla="*/ 332 h 1157" name="TY239"/>
                <a:gd fmla="*/ 908 w 5416" name="TX240"/>
                <a:gd fmla="*/ 356 h 1157" name="TY240"/>
                <a:gd fmla="*/ 908 w 5416" name="TX241"/>
                <a:gd fmla="*/ 356 h 1157" name="TY241"/>
                <a:gd fmla="*/ 934 w 5416" name="TX242"/>
                <a:gd fmla="*/ 383 h 1157" name="TY242"/>
                <a:gd fmla="*/ 955 w 5416" name="TX243"/>
                <a:gd fmla="*/ 413 h 1157" name="TY243"/>
                <a:gd fmla="*/ 973 w 5416" name="TX244"/>
                <a:gd fmla="*/ 444 h 1157" name="TY244"/>
                <a:gd fmla="*/ 989 w 5416" name="TX245"/>
                <a:gd fmla="*/ 478 h 1157" name="TY245"/>
                <a:gd fmla="*/ 1000 w 5416" name="TX246"/>
                <a:gd fmla="*/ 513 h 1157" name="TY246"/>
                <a:gd fmla="*/ 1010 w 5416" name="TX247"/>
                <a:gd fmla="*/ 550 h 1157" name="TY247"/>
                <a:gd fmla="*/ 1014 w 5416" name="TX248"/>
                <a:gd fmla="*/ 590 h 1157" name="TY248"/>
                <a:gd fmla="*/ 1016 w 5416" name="TX249"/>
                <a:gd fmla="*/ 631 h 1157" name="TY249"/>
                <a:gd fmla="*/ 1016 w 5416" name="TX250"/>
                <a:gd fmla="*/ 631 h 1157" name="TY250"/>
                <a:gd fmla="*/ 1016 w 5416" name="TX251"/>
                <a:gd fmla="*/ 664 h 1157" name="TY251"/>
                <a:gd fmla="*/ 1012 w 5416" name="TX252"/>
                <a:gd fmla="*/ 696 h 1157" name="TY252"/>
                <a:gd fmla="*/ 1006 w 5416" name="TX253"/>
                <a:gd fmla="*/ 727 h 1157" name="TY253"/>
                <a:gd fmla="*/ 1000 w 5416" name="TX254"/>
                <a:gd fmla="*/ 757 h 1157" name="TY254"/>
                <a:gd fmla="*/ 991 w 5416" name="TX255"/>
                <a:gd fmla="*/ 786 h 1157" name="TY255"/>
                <a:gd fmla="*/ 981 w 5416" name="TX256"/>
                <a:gd fmla="*/ 816 h 1157" name="TY256"/>
                <a:gd fmla="*/ 967 w 5416" name="TX257"/>
                <a:gd fmla="*/ 843 h 1157" name="TY257"/>
                <a:gd fmla="*/ 951 w 5416" name="TX258"/>
                <a:gd fmla="*/ 871 h 1157" name="TY258"/>
                <a:gd fmla="*/ 951 w 5416" name="TX259"/>
                <a:gd fmla="*/ 871 h 1157" name="TY259"/>
                <a:gd fmla="*/ 935 w 5416" name="TX260"/>
                <a:gd fmla="*/ 896 h 1157" name="TY260"/>
                <a:gd fmla="*/ 918 w 5416" name="TX261"/>
                <a:gd fmla="*/ 922 h 1157" name="TY261"/>
                <a:gd fmla="*/ 898 w 5416" name="TX262"/>
                <a:gd fmla="*/ 946 h 1157" name="TY262"/>
                <a:gd fmla="*/ 877 w 5416" name="TX263"/>
                <a:gd fmla="*/ 967 h 1157" name="TY263"/>
                <a:gd fmla="*/ 855 w 5416" name="TX264"/>
                <a:gd fmla="*/ 987 h 1157" name="TY264"/>
                <a:gd fmla="*/ 831 w 5416" name="TX265"/>
                <a:gd fmla="*/ 1005 h 1157" name="TY265"/>
                <a:gd fmla="*/ 806 w 5416" name="TX266"/>
                <a:gd fmla="*/ 1020 h 1157" name="TY266"/>
                <a:gd fmla="*/ 778 w 5416" name="TX267"/>
                <a:gd fmla="*/ 1036 h 1157" name="TY267"/>
                <a:gd fmla="*/ 778 w 5416" name="TX268"/>
                <a:gd fmla="*/ 1036 h 1157" name="TY268"/>
                <a:gd fmla="*/ 751 w 5416" name="TX269"/>
                <a:gd fmla="*/ 1050 h 1157" name="TY269"/>
                <a:gd fmla="*/ 723 w 5416" name="TX270"/>
                <a:gd fmla="*/ 1060 h 1157" name="TY270"/>
                <a:gd fmla="*/ 692 w 5416" name="TX271"/>
                <a:gd fmla="*/ 1069 h 1157" name="TY271"/>
                <a:gd fmla="*/ 660 w 5416" name="TX272"/>
                <a:gd fmla="*/ 1077 h 1157" name="TY272"/>
                <a:gd fmla="*/ 629 w 5416" name="TX273"/>
                <a:gd fmla="*/ 1085 h 1157" name="TY273"/>
                <a:gd fmla="*/ 595 w 5416" name="TX274"/>
                <a:gd fmla="*/ 1089 h 1157" name="TY274"/>
                <a:gd fmla="*/ 560 w 5416" name="TX275"/>
                <a:gd fmla="*/ 1091 h 1157" name="TY275"/>
                <a:gd fmla="*/ 523 w 5416" name="TX276"/>
                <a:gd fmla="*/ 1093 h 1157" name="TY276"/>
                <a:gd fmla="*/ 523 w 5416" name="TX277"/>
                <a:gd fmla="*/ 1093 h 1157" name="TY277"/>
                <a:gd fmla="*/ 495 w 5416" name="TX278"/>
                <a:gd fmla="*/ 1091 h 1157" name="TY278"/>
                <a:gd fmla="*/ 464 w 5416" name="TX279"/>
                <a:gd fmla="*/ 1089 h 1157" name="TY279"/>
                <a:gd fmla="*/ 430 w 5416" name="TX280"/>
                <a:gd fmla="*/ 1085 h 1157" name="TY280"/>
                <a:gd fmla="*/ 397 w 5416" name="TX281"/>
                <a:gd fmla="*/ 1079 h 1157" name="TY281"/>
                <a:gd fmla="*/ 397 w 5416" name="TX282"/>
                <a:gd fmla="*/ 1079 h 1157" name="TY282"/>
                <a:gd fmla="*/ 415 w 5416" name="TX283"/>
                <a:gd fmla="*/ 1048 h 1157" name="TY283"/>
                <a:gd fmla="*/ 432 w 5416" name="TX284"/>
                <a:gd fmla="*/ 1012 h 1157" name="TY284"/>
                <a:gd fmla="*/ 450 w 5416" name="TX285"/>
                <a:gd fmla="*/ 975 h 1157" name="TY285"/>
                <a:gd fmla="*/ 468 w 5416" name="TX286"/>
                <a:gd fmla="*/ 932 h 1157" name="TY286"/>
                <a:gd fmla="*/ 483 w 5416" name="TX287"/>
                <a:gd fmla="*/ 887 h 1157" name="TY287"/>
                <a:gd fmla="*/ 499 w 5416" name="TX288"/>
                <a:gd fmla="*/ 837 h 1157" name="TY288"/>
                <a:gd fmla="*/ 515 w 5416" name="TX289"/>
                <a:gd fmla="*/ 784 h 1157" name="TY289"/>
                <a:gd fmla="*/ 531 w 5416" name="TX290"/>
                <a:gd fmla="*/ 729 h 1157" name="TY290"/>
                <a:gd fmla="*/ 586 w 5416" name="TX291"/>
                <a:gd fmla="*/ 515 h 1157" name="TY291"/>
                <a:gd fmla="*/ 586 w 5416" name="TX292"/>
                <a:gd fmla="*/ 515 h 1157" name="TY292"/>
                <a:gd fmla="*/ 599 w 5416" name="TX293"/>
                <a:gd fmla="*/ 462 h 1157" name="TY293"/>
                <a:gd fmla="*/ 615 w 5416" name="TX294"/>
                <a:gd fmla="*/ 411 h 1157" name="TY294"/>
                <a:gd fmla="*/ 633 w 5416" name="TX295"/>
                <a:gd fmla="*/ 366 h 1157" name="TY295"/>
                <a:gd fmla="*/ 649 w 5416" name="TX296"/>
                <a:gd fmla="*/ 320 h 1157" name="TY296"/>
                <a:gd fmla="*/ 649 w 5416" name="TX297"/>
                <a:gd fmla="*/ 320 h 1157" name="TY297"/>
                <a:gd fmla="*/ 590 w 5416" name="TX298"/>
                <a:gd fmla="*/ 332 h 1157" name="TY298"/>
                <a:gd fmla="*/ 533 w 5416" name="TX299"/>
                <a:gd fmla="*/ 342 h 1157" name="TY299"/>
                <a:gd fmla="*/ 481 w 5416" name="TX300"/>
                <a:gd fmla="*/ 350 h 1157" name="TY300"/>
                <a:gd fmla="*/ 434 w 5416" name="TX301"/>
                <a:gd fmla="*/ 354 h 1157" name="TY301"/>
                <a:gd fmla="*/ 426 w 5416" name="TX302"/>
                <a:gd fmla="*/ 387 h 1157" name="TY302"/>
                <a:gd fmla="*/ 426 w 5416" name="TX303"/>
                <a:gd fmla="*/ 387 h 1157" name="TY303"/>
                <a:gd fmla="*/ 450 w 5416" name="TX304"/>
                <a:gd fmla="*/ 385 h 1157" name="TY304"/>
                <a:gd fmla="*/ 450 w 5416" name="TX305"/>
                <a:gd fmla="*/ 385 h 1157" name="TY305"/>
                <a:gd fmla="*/ 462 w 5416" name="TX306"/>
                <a:gd fmla="*/ 387 h 1157" name="TY306"/>
                <a:gd fmla="*/ 468 w 5416" name="TX307"/>
                <a:gd fmla="*/ 389 h 1157" name="TY307"/>
                <a:gd fmla="*/ 472 w 5416" name="TX308"/>
                <a:gd fmla="*/ 393 h 1157" name="TY308"/>
                <a:gd fmla="*/ 472 w 5416" name="TX309"/>
                <a:gd fmla="*/ 393 h 1157" name="TY309"/>
                <a:gd fmla="*/ 476 w 5416" name="TX310"/>
                <a:gd fmla="*/ 397 h 1157" name="TY310"/>
                <a:gd fmla="*/ 479 w 5416" name="TX311"/>
                <a:gd fmla="*/ 401 h 1157" name="TY311"/>
                <a:gd fmla="*/ 481 w 5416" name="TX312"/>
                <a:gd fmla="*/ 413 h 1157" name="TY312"/>
                <a:gd fmla="*/ 481 w 5416" name="TX313"/>
                <a:gd fmla="*/ 413 h 1157" name="TY313"/>
                <a:gd fmla="*/ 479 w 5416" name="TX314"/>
                <a:gd fmla="*/ 427 h 1157" name="TY314"/>
                <a:gd fmla="*/ 476 w 5416" name="TX315"/>
                <a:gd fmla="*/ 444 h 1157" name="TY315"/>
                <a:gd fmla="*/ 409 w 5416" name="TX316"/>
                <a:gd fmla="*/ 694 h 1157" name="TY316"/>
                <a:gd fmla="*/ 352 w 5416" name="TX317"/>
                <a:gd fmla="*/ 894 h 1157" name="TY317"/>
                <a:gd fmla="*/ 352 w 5416" name="TX318"/>
                <a:gd fmla="*/ 894 h 1157" name="TY318"/>
                <a:gd fmla="*/ 332 w 5416" name="TX319"/>
                <a:gd fmla="*/ 949 h 1157" name="TY319"/>
                <a:gd fmla="*/ 314 w 5416" name="TX320"/>
                <a:gd fmla="*/ 993 h 1157" name="TY320"/>
                <a:gd fmla="*/ 299 w 5416" name="TX321"/>
                <a:gd fmla="*/ 1026 h 1157" name="TY321"/>
                <a:gd fmla="*/ 285 w 5416" name="TX322"/>
                <a:gd fmla="*/ 1048 h 1157" name="TY322"/>
                <a:gd fmla="*/ 285 w 5416" name="TX323"/>
                <a:gd fmla="*/ 1048 h 1157" name="TY323"/>
                <a:gd fmla="*/ 277 w 5416" name="TX324"/>
                <a:gd fmla="*/ 1058 h 1157" name="TY324"/>
                <a:gd fmla="*/ 269 w 5416" name="TX325"/>
                <a:gd fmla="*/ 1065 h 1157" name="TY325"/>
                <a:gd fmla="*/ 261 w 5416" name="TX326"/>
                <a:gd fmla="*/ 1071 h 1157" name="TY326"/>
                <a:gd fmla="*/ 253 w 5416" name="TX327"/>
                <a:gd fmla="*/ 1077 h 1157" name="TY327"/>
                <a:gd fmla="*/ 253 w 5416" name="TX328"/>
                <a:gd fmla="*/ 1077 h 1157" name="TY328"/>
                <a:gd fmla="*/ 240 w 5416" name="TX329"/>
                <a:gd fmla="*/ 1081 h 1157" name="TY329"/>
                <a:gd fmla="*/ 220 w 5416" name="TX330"/>
                <a:gd fmla="*/ 1083 h 1157" name="TY330"/>
                <a:gd fmla="*/ 157 w 5416" name="TX331"/>
                <a:gd fmla="*/ 1089 h 1157" name="TY331"/>
                <a:gd fmla="*/ 137 w 5416" name="TX332"/>
                <a:gd fmla="*/ 1126 h 1157" name="TY332"/>
                <a:gd fmla="*/ 137 w 5416" name="TX333"/>
                <a:gd fmla="*/ 1126 h 1157" name="TY333"/>
                <a:gd fmla="*/ 251 w 5416" name="TX334"/>
                <a:gd fmla="*/ 1124 h 1157" name="TY334"/>
                <a:gd fmla="*/ 251 w 5416" name="TX335"/>
                <a:gd fmla="*/ 1124 h 1157" name="TY335"/>
                <a:gd fmla="*/ 336 w 5416" name="TX336"/>
                <a:gd fmla="*/ 1126 h 1157" name="TY336"/>
                <a:gd fmla="*/ 424 w 5416" name="TX337"/>
                <a:gd fmla="*/ 1130 h 1157" name="TY337"/>
                <a:gd fmla="*/ 424 w 5416" name="TX338"/>
                <a:gd fmla="*/ 1130 h 1157" name="TY338"/>
                <a:gd fmla="*/ 515 w 5416" name="TX339"/>
                <a:gd fmla="*/ 1136 h 1157" name="TY339"/>
                <a:gd fmla="*/ 574 w 5416" name="TX340"/>
                <a:gd fmla="*/ 1138 h 1157" name="TY340"/>
                <a:gd fmla="*/ 574 w 5416" name="TX341"/>
                <a:gd fmla="*/ 1138 h 1157" name="TY341"/>
                <a:gd fmla="*/ 609 w 5416" name="TX342"/>
                <a:gd fmla="*/ 1138 h 1157" name="TY342"/>
                <a:gd fmla="*/ 643 w 5416" name="TX343"/>
                <a:gd fmla="*/ 1134 h 1157" name="TY343"/>
                <a:gd fmla="*/ 676 w 5416" name="TX344"/>
                <a:gd fmla="*/ 1130 h 1157" name="TY344"/>
                <a:gd fmla="*/ 709 w 5416" name="TX345"/>
                <a:gd fmla="*/ 1124 h 1157" name="TY345"/>
                <a:gd fmla="*/ 743 w 5416" name="TX346"/>
                <a:gd fmla="*/ 1117 h 1157" name="TY346"/>
                <a:gd fmla="*/ 778 w 5416" name="TX347"/>
                <a:gd fmla="*/ 1107 h 1157" name="TY347"/>
                <a:gd fmla="*/ 812 w 5416" name="TX348"/>
                <a:gd fmla="*/ 1095 h 1157" name="TY348"/>
                <a:gd fmla="*/ 845 w 5416" name="TX349"/>
                <a:gd fmla="*/ 1081 h 1157" name="TY349"/>
                <a:gd fmla="*/ 845 w 5416" name="TX350"/>
                <a:gd fmla="*/ 1081 h 1157" name="TY350"/>
                <a:gd fmla="*/ 878 w 5416" name="TX351"/>
                <a:gd fmla="*/ 1067 h 1157" name="TY351"/>
                <a:gd fmla="*/ 910 w 5416" name="TX352"/>
                <a:gd fmla="*/ 1048 h 1157" name="TY352"/>
                <a:gd fmla="*/ 941 w 5416" name="TX353"/>
                <a:gd fmla="*/ 1028 h 1157" name="TY353"/>
                <a:gd fmla="*/ 971 w 5416" name="TX354"/>
                <a:gd fmla="*/ 1006 h 1157" name="TY354"/>
                <a:gd fmla="*/ 998 w 5416" name="TX355"/>
                <a:gd fmla="*/ 981 h 1157" name="TY355"/>
                <a:gd fmla="*/ 1026 w 5416" name="TX356"/>
                <a:gd fmla="*/ 953 h 1157" name="TY356"/>
                <a:gd fmla="*/ 1051 w 5416" name="TX357"/>
                <a:gd fmla="*/ 924 h 1157" name="TY357"/>
                <a:gd fmla="*/ 1075 w 5416" name="TX358"/>
                <a:gd fmla="*/ 892 h 1157" name="TY358"/>
                <a:gd fmla="*/ 1075 w 5416" name="TX359"/>
                <a:gd fmla="*/ 892 h 1157" name="TY359"/>
                <a:gd fmla="*/ 1099 w 5416" name="TX360"/>
                <a:gd fmla="*/ 859 h 1157" name="TY360"/>
                <a:gd fmla="*/ 1118 w 5416" name="TX361"/>
                <a:gd fmla="*/ 824 h 1157" name="TY361"/>
                <a:gd fmla="*/ 1134 w 5416" name="TX362"/>
                <a:gd fmla="*/ 788 h 1157" name="TY362"/>
                <a:gd fmla="*/ 1148 w 5416" name="TX363"/>
                <a:gd fmla="*/ 753 h 1157" name="TY363"/>
                <a:gd fmla="*/ 1158 w 5416" name="TX364"/>
                <a:gd fmla="*/ 716 h 1157" name="TY364"/>
                <a:gd fmla="*/ 1165 w 5416" name="TX365"/>
                <a:gd fmla="*/ 678 h 1157" name="TY365"/>
                <a:gd fmla="*/ 1169 w 5416" name="TX366"/>
                <a:gd fmla="*/ 639 h 1157" name="TY366"/>
                <a:gd fmla="*/ 1171 w 5416" name="TX367"/>
                <a:gd fmla="*/ 600 h 1157" name="TY367"/>
                <a:gd fmla="*/ 1171 w 5416" name="TX368"/>
                <a:gd fmla="*/ 600 h 1157" name="TY368"/>
                <a:gd fmla="*/ 1169 w 5416" name="TX369"/>
                <a:gd fmla="*/ 558 h 1157" name="TY369"/>
                <a:gd fmla="*/ 1163 w 5416" name="TX370"/>
                <a:gd fmla="*/ 517 h 1157" name="TY370"/>
                <a:gd fmla="*/ 1152 w 5416" name="TX371"/>
                <a:gd fmla="*/ 480 h 1157" name="TY371"/>
                <a:gd fmla="*/ 1138 w 5416" name="TX372"/>
                <a:gd fmla="*/ 442 h 1157" name="TY372"/>
                <a:gd fmla="*/ 1118 w 5416" name="TX373"/>
                <a:gd fmla="*/ 409 h 1157" name="TY373"/>
                <a:gd fmla="*/ 1095 w 5416" name="TX374"/>
                <a:gd fmla="*/ 375 h 1157" name="TY374"/>
                <a:gd fmla="*/ 1067 w 5416" name="TX375"/>
                <a:gd fmla="*/ 344 h 1157" name="TY375"/>
                <a:gd fmla="*/ 1034 w 5416" name="TX376"/>
                <a:gd fmla="*/ 315 h 1157" name="TY376"/>
                <a:gd fmla="*/ 1034 w 5416" name="TX377"/>
                <a:gd fmla="*/ 315 h 1157" name="TY377"/>
                <a:gd fmla="*/ 2166 w 5416" name="TX379"/>
                <a:gd fmla="*/ 108 h 1157" name="TY379"/>
                <a:gd fmla="*/ 2166 w 5416" name="TX380"/>
                <a:gd fmla="*/ 108 h 1157" name="TY380"/>
                <a:gd fmla="*/ 2166 w 5416" name="TX381"/>
                <a:gd fmla="*/ 96 h 1157" name="TY381"/>
                <a:gd fmla="*/ 2160 w 5416" name="TX382"/>
                <a:gd fmla="*/ 85 h 1157" name="TY382"/>
                <a:gd fmla="*/ 2152 w 5416" name="TX383"/>
                <a:gd fmla="*/ 75 h 1157" name="TY383"/>
                <a:gd fmla="*/ 2140 w 5416" name="TX384"/>
                <a:gd fmla="*/ 67 h 1157" name="TY384"/>
                <a:gd fmla="*/ 2140 w 5416" name="TX385"/>
                <a:gd fmla="*/ 67 h 1157" name="TY385"/>
                <a:gd fmla="*/ 2125 w 5416" name="TX386"/>
                <a:gd fmla="*/ 61 h 1157" name="TY386"/>
                <a:gd fmla="*/ 2107 w 5416" name="TX387"/>
                <a:gd fmla="*/ 55 h 1157" name="TY387"/>
                <a:gd fmla="*/ 2083 w 5416" name="TX388"/>
                <a:gd fmla="*/ 53 h 1157" name="TY388"/>
                <a:gd fmla="*/ 2058 w 5416" name="TX389"/>
                <a:gd fmla="*/ 51 h 1157" name="TY389"/>
                <a:gd fmla="*/ 2058 w 5416" name="TX390"/>
                <a:gd fmla="*/ 51 h 1157" name="TY390"/>
                <a:gd fmla="*/ 2032 w 5416" name="TX391"/>
                <a:gd fmla="*/ 53 h 1157" name="TY391"/>
                <a:gd fmla="*/ 2009 w 5416" name="TX392"/>
                <a:gd fmla="*/ 55 h 1157" name="TY392"/>
                <a:gd fmla="*/ 1985 w 5416" name="TX393"/>
                <a:gd fmla="*/ 59 h 1157" name="TY393"/>
                <a:gd fmla="*/ 1960 w 5416" name="TX394"/>
                <a:gd fmla="*/ 63 h 1157" name="TY394"/>
                <a:gd fmla="*/ 1934 w 5416" name="TX395"/>
                <a:gd fmla="*/ 71 h 1157" name="TY395"/>
                <a:gd fmla="*/ 1908 w 5416" name="TX396"/>
                <a:gd fmla="*/ 79 h 1157" name="TY396"/>
                <a:gd fmla="*/ 1883 w 5416" name="TX397"/>
                <a:gd fmla="*/ 88 h 1157" name="TY397"/>
                <a:gd fmla="*/ 1855 w 5416" name="TX398"/>
                <a:gd fmla="*/ 98 h 1157" name="TY398"/>
                <a:gd fmla="*/ 1855 w 5416" name="TX399"/>
                <a:gd fmla="*/ 98 h 1157" name="TY399"/>
                <a:gd fmla="*/ 1830 w 5416" name="TX400"/>
                <a:gd fmla="*/ 110 h 1157" name="TY400"/>
                <a:gd fmla="*/ 1806 w 5416" name="TX401"/>
                <a:gd fmla="*/ 124 h 1157" name="TY401"/>
                <a:gd fmla="*/ 1783 w 5416" name="TX402"/>
                <a:gd fmla="*/ 138 h 1157" name="TY402"/>
                <a:gd fmla="*/ 1761 w 5416" name="TX403"/>
                <a:gd fmla="*/ 153 h 1157" name="TY403"/>
                <a:gd fmla="*/ 1739 w 5416" name="TX404"/>
                <a:gd fmla="*/ 169 h 1157" name="TY404"/>
                <a:gd fmla="*/ 1720 w 5416" name="TX405"/>
                <a:gd fmla="*/ 187 h 1157" name="TY405"/>
                <a:gd fmla="*/ 1702 w 5416" name="TX406"/>
                <a:gd fmla="*/ 204 h 1157" name="TY406"/>
                <a:gd fmla="*/ 1686 w 5416" name="TX407"/>
                <a:gd fmla="*/ 222 h 1157" name="TY407"/>
                <a:gd fmla="*/ 1686 w 5416" name="TX408"/>
                <a:gd fmla="*/ 222 h 1157" name="TY408"/>
                <a:gd fmla="*/ 1669 w 5416" name="TX409"/>
                <a:gd fmla="*/ 244 h 1157" name="TY409"/>
                <a:gd fmla="*/ 1655 w 5416" name="TX410"/>
                <a:gd fmla="*/ 267 h 1157" name="TY410"/>
                <a:gd fmla="*/ 1639 w 5416" name="TX411"/>
                <a:gd fmla="*/ 291 h 1157" name="TY411"/>
                <a:gd fmla="*/ 1625 w 5416" name="TX412"/>
                <a:gd fmla="*/ 318 h 1157" name="TY412"/>
                <a:gd fmla="*/ 1614 w 5416" name="TX413"/>
                <a:gd fmla="*/ 348 h 1157" name="TY413"/>
                <a:gd fmla="*/ 1600 w 5416" name="TX414"/>
                <a:gd fmla="*/ 379 h 1157" name="TY414"/>
                <a:gd fmla="*/ 1588 w 5416" name="TX415"/>
                <a:gd fmla="*/ 415 h 1157" name="TY415"/>
                <a:gd fmla="*/ 1578 w 5416" name="TX416"/>
                <a:gd fmla="*/ 450 h 1157" name="TY416"/>
                <a:gd fmla="*/ 1460 w 5416" name="TX417"/>
                <a:gd fmla="*/ 857 h 1157" name="TY417"/>
                <a:gd fmla="*/ 1460 w 5416" name="TX418"/>
                <a:gd fmla="*/ 857 h 1157" name="TY418"/>
                <a:gd fmla="*/ 1448 w 5416" name="TX419"/>
                <a:gd fmla="*/ 900 h 1157" name="TY419"/>
                <a:gd fmla="*/ 1439 w 5416" name="TX420"/>
                <a:gd fmla="*/ 942 h 1157" name="TY420"/>
                <a:gd fmla="*/ 1435 w 5416" name="TX421"/>
                <a:gd fmla="*/ 975 h 1157" name="TY421"/>
                <a:gd fmla="*/ 1433 w 5416" name="TX422"/>
                <a:gd fmla="*/ 1005 h 1157" name="TY422"/>
                <a:gd fmla="*/ 1433 w 5416" name="TX423"/>
                <a:gd fmla="*/ 1005 h 1157" name="TY423"/>
                <a:gd fmla="*/ 1433 w 5416" name="TX424"/>
                <a:gd fmla="*/ 1020 h 1157" name="TY424"/>
                <a:gd fmla="*/ 1437 w 5416" name="TX425"/>
                <a:gd fmla="*/ 1036 h 1157" name="TY425"/>
                <a:gd fmla="*/ 1441 w 5416" name="TX426"/>
                <a:gd fmla="*/ 1050 h 1157" name="TY426"/>
                <a:gd fmla="*/ 1447 w 5416" name="TX427"/>
                <a:gd fmla="*/ 1064 h 1157" name="TY427"/>
                <a:gd fmla="*/ 1454 w 5416" name="TX428"/>
                <a:gd fmla="*/ 1077 h 1157" name="TY428"/>
                <a:gd fmla="*/ 1464 w 5416" name="TX429"/>
                <a:gd fmla="*/ 1089 h 1157" name="TY429"/>
                <a:gd fmla="*/ 1474 w 5416" name="TX430"/>
                <a:gd fmla="*/ 1101 h 1157" name="TY430"/>
                <a:gd fmla="*/ 1488 w 5416" name="TX431"/>
                <a:gd fmla="*/ 1111 h 1157" name="TY431"/>
                <a:gd fmla="*/ 1488 w 5416" name="TX432"/>
                <a:gd fmla="*/ 1111 h 1157" name="TY432"/>
                <a:gd fmla="*/ 1502 w 5416" name="TX433"/>
                <a:gd fmla="*/ 1121 h 1157" name="TY433"/>
                <a:gd fmla="*/ 1517 w 5416" name="TX434"/>
                <a:gd fmla="*/ 1130 h 1157" name="TY434"/>
                <a:gd fmla="*/ 1535 w 5416" name="TX435"/>
                <a:gd fmla="*/ 1136 h 1157" name="TY435"/>
                <a:gd fmla="*/ 1553 w 5416" name="TX436"/>
                <a:gd fmla="*/ 1142 h 1157" name="TY436"/>
                <a:gd fmla="*/ 1570 w 5416" name="TX437"/>
                <a:gd fmla="*/ 1148 h 1157" name="TY437"/>
                <a:gd fmla="*/ 1590 w 5416" name="TX438"/>
                <a:gd fmla="*/ 1150 h 1157" name="TY438"/>
                <a:gd fmla="*/ 1612 w 5416" name="TX439"/>
                <a:gd fmla="*/ 1152 h 1157" name="TY439"/>
                <a:gd fmla="*/ 1635 w 5416" name="TX440"/>
                <a:gd fmla="*/ 1154 h 1157" name="TY440"/>
                <a:gd fmla="*/ 1635 w 5416" name="TX441"/>
                <a:gd fmla="*/ 1154 h 1157" name="TY441"/>
                <a:gd fmla="*/ 1661 w 5416" name="TX442"/>
                <a:gd fmla="*/ 1152 h 1157" name="TY442"/>
                <a:gd fmla="*/ 1688 w 5416" name="TX443"/>
                <a:gd fmla="*/ 1150 h 1157" name="TY443"/>
                <a:gd fmla="*/ 1716 w 5416" name="TX444"/>
                <a:gd fmla="*/ 1144 h 1157" name="TY444"/>
                <a:gd fmla="*/ 1743 w 5416" name="TX445"/>
                <a:gd fmla="*/ 1138 h 1157" name="TY445"/>
                <a:gd fmla="*/ 1771 w 5416" name="TX446"/>
                <a:gd fmla="*/ 1128 h 1157" name="TY446"/>
                <a:gd fmla="*/ 1800 w 5416" name="TX447"/>
                <a:gd fmla="*/ 1119 h 1157" name="TY447"/>
                <a:gd fmla="*/ 1828 w 5416" name="TX448"/>
                <a:gd fmla="*/ 1105 h 1157" name="TY448"/>
                <a:gd fmla="*/ 1855 w 5416" name="TX449"/>
                <a:gd fmla="*/ 1091 h 1157" name="TY449"/>
                <a:gd fmla="*/ 1855 w 5416" name="TX450"/>
                <a:gd fmla="*/ 1091 h 1157" name="TY450"/>
                <a:gd fmla="*/ 1883 w 5416" name="TX451"/>
                <a:gd fmla="*/ 1073 h 1157" name="TY451"/>
                <a:gd fmla="*/ 1910 w 5416" name="TX452"/>
                <a:gd fmla="*/ 1056 h 1157" name="TY452"/>
                <a:gd fmla="*/ 1936 w 5416" name="TX453"/>
                <a:gd fmla="*/ 1034 h 1157" name="TY453"/>
                <a:gd fmla="*/ 1960 w 5416" name="TX454"/>
                <a:gd fmla="*/ 1012 h 1157" name="TY454"/>
                <a:gd fmla="*/ 1983 w 5416" name="TX455"/>
                <a:gd fmla="*/ 989 h 1157" name="TY455"/>
                <a:gd fmla="*/ 2005 w 5416" name="TX456"/>
                <a:gd fmla="*/ 963 h 1157" name="TY456"/>
                <a:gd fmla="*/ 2026 w 5416" name="TX457"/>
                <a:gd fmla="*/ 936 h 1157" name="TY457"/>
                <a:gd fmla="*/ 2046 w 5416" name="TX458"/>
                <a:gd fmla="*/ 906 h 1157" name="TY458"/>
                <a:gd fmla="*/ 2046 w 5416" name="TX459"/>
                <a:gd fmla="*/ 906 h 1157" name="TY459"/>
                <a:gd fmla="*/ 2064 w 5416" name="TX460"/>
                <a:gd fmla="*/ 877 h 1157" name="TY460"/>
                <a:gd fmla="*/ 2079 w 5416" name="TX461"/>
                <a:gd fmla="*/ 845 h 1157" name="TY461"/>
                <a:gd fmla="*/ 2093 w 5416" name="TX462"/>
                <a:gd fmla="*/ 816 h 1157" name="TY462"/>
                <a:gd fmla="*/ 2103 w 5416" name="TX463"/>
                <a:gd fmla="*/ 784 h 1157" name="TY463"/>
                <a:gd fmla="*/ 2113 w 5416" name="TX464"/>
                <a:gd fmla="*/ 753 h 1157" name="TY464"/>
                <a:gd fmla="*/ 2119 w 5416" name="TX465"/>
                <a:gd fmla="*/ 723 h 1157" name="TY465"/>
                <a:gd fmla="*/ 2123 w 5416" name="TX466"/>
                <a:gd fmla="*/ 692 h 1157" name="TY466"/>
                <a:gd fmla="*/ 2123 w 5416" name="TX467"/>
                <a:gd fmla="*/ 661 h 1157" name="TY467"/>
                <a:gd fmla="*/ 2123 w 5416" name="TX468"/>
                <a:gd fmla="*/ 661 h 1157" name="TY468"/>
                <a:gd fmla="*/ 2123 w 5416" name="TX469"/>
                <a:gd fmla="*/ 639 h 1157" name="TY469"/>
                <a:gd fmla="*/ 2121 w 5416" name="TX470"/>
                <a:gd fmla="*/ 619 h 1157" name="TY470"/>
                <a:gd fmla="*/ 2117 w 5416" name="TX471"/>
                <a:gd fmla="*/ 602 h 1157" name="TY471"/>
                <a:gd fmla="*/ 2113 w 5416" name="TX472"/>
                <a:gd fmla="*/ 584 h 1157" name="TY472"/>
                <a:gd fmla="*/ 2107 w 5416" name="TX473"/>
                <a:gd fmla="*/ 568 h 1157" name="TY473"/>
                <a:gd fmla="*/ 2099 w 5416" name="TX474"/>
                <a:gd fmla="*/ 554 h 1157" name="TY474"/>
                <a:gd fmla="*/ 2091 w 5416" name="TX475"/>
                <a:gd fmla="*/ 541 h 1157" name="TY475"/>
                <a:gd fmla="*/ 2081 w 5416" name="TX476"/>
                <a:gd fmla="*/ 531 h 1157" name="TY476"/>
                <a:gd fmla="*/ 2081 w 5416" name="TX477"/>
                <a:gd fmla="*/ 531 h 1157" name="TY477"/>
                <a:gd fmla="*/ 2070 w 5416" name="TX478"/>
                <a:gd fmla="*/ 519 h 1157" name="TY478"/>
                <a:gd fmla="*/ 2058 w 5416" name="TX479"/>
                <a:gd fmla="*/ 511 h 1157" name="TY479"/>
                <a:gd fmla="*/ 2046 w 5416" name="TX480"/>
                <a:gd fmla="*/ 503 h 1157" name="TY480"/>
                <a:gd fmla="*/ 2032 w 5416" name="TX481"/>
                <a:gd fmla="*/ 497 h 1157" name="TY481"/>
                <a:gd fmla="*/ 2019 w 5416" name="TX482"/>
                <a:gd fmla="*/ 493 h 1157" name="TY482"/>
                <a:gd fmla="*/ 2003 w 5416" name="TX483"/>
                <a:gd fmla="*/ 489 h 1157" name="TY483"/>
                <a:gd fmla="*/ 1987 w 5416" name="TX484"/>
                <a:gd fmla="*/ 488 h 1157" name="TY484"/>
                <a:gd fmla="*/ 1969 w 5416" name="TX485"/>
                <a:gd fmla="*/ 488 h 1157" name="TY485"/>
                <a:gd fmla="*/ 1969 w 5416" name="TX486"/>
                <a:gd fmla="*/ 488 h 1157" name="TY486"/>
                <a:gd fmla="*/ 1938 w 5416" name="TX487"/>
                <a:gd fmla="*/ 489 h 1157" name="TY487"/>
                <a:gd fmla="*/ 1905 w 5416" name="TX488"/>
                <a:gd fmla="*/ 495 h 1157" name="TY488"/>
                <a:gd fmla="*/ 1869 w 5416" name="TX489"/>
                <a:gd fmla="*/ 505 h 1157" name="TY489"/>
                <a:gd fmla="*/ 1832 w 5416" name="TX490"/>
                <a:gd fmla="*/ 519 h 1157" name="TY490"/>
                <a:gd fmla="*/ 1832 w 5416" name="TX491"/>
                <a:gd fmla="*/ 519 h 1157" name="TY491"/>
                <a:gd fmla="*/ 1790 w 5416" name="TX492"/>
                <a:gd fmla="*/ 537 h 1157" name="TY492"/>
                <a:gd fmla="*/ 1751 w 5416" name="TX493"/>
                <a:gd fmla="*/ 560 h 1157" name="TY493"/>
                <a:gd fmla="*/ 1712 w 5416" name="TX494"/>
                <a:gd fmla="*/ 588 h 1157" name="TY494"/>
                <a:gd fmla="*/ 1671 w 5416" name="TX495"/>
                <a:gd fmla="*/ 619 h 1157" name="TY495"/>
                <a:gd fmla="*/ 1753 w 5416" name="TX496"/>
                <a:gd fmla="*/ 350 h 1157" name="TY496"/>
                <a:gd fmla="*/ 1753 w 5416" name="TX497"/>
                <a:gd fmla="*/ 350 h 1157" name="TY497"/>
                <a:gd fmla="*/ 1773 w 5416" name="TX498"/>
                <a:gd fmla="*/ 289 h 1157" name="TY498"/>
                <a:gd fmla="*/ 1789 w 5416" name="TX499"/>
                <a:gd fmla="*/ 244 h 1157" name="TY499"/>
                <a:gd fmla="*/ 1804 w 5416" name="TX500"/>
                <a:gd fmla="*/ 208 h 1157" name="TY500"/>
                <a:gd fmla="*/ 1816 w 5416" name="TX501"/>
                <a:gd fmla="*/ 187 h 1157" name="TY501"/>
                <a:gd fmla="*/ 1816 w 5416" name="TX502"/>
                <a:gd fmla="*/ 187 h 1157" name="TY502"/>
                <a:gd fmla="*/ 1824 w 5416" name="TX503"/>
                <a:gd fmla="*/ 177 h 1157" name="TY503"/>
                <a:gd fmla="*/ 1834 w 5416" name="TX504"/>
                <a:gd fmla="*/ 167 h 1157" name="TY504"/>
                <a:gd fmla="*/ 1842 w 5416" name="TX505"/>
                <a:gd fmla="*/ 161 h 1157" name="TY505"/>
                <a:gd fmla="*/ 1851 w 5416" name="TX506"/>
                <a:gd fmla="*/ 155 h 1157" name="TY506"/>
                <a:gd fmla="*/ 1863 w 5416" name="TX507"/>
                <a:gd fmla="*/ 149 h 1157" name="TY507"/>
                <a:gd fmla="*/ 1873 w 5416" name="TX508"/>
                <a:gd fmla="*/ 147 h 1157" name="TY508"/>
                <a:gd fmla="*/ 1885 w 5416" name="TX509"/>
                <a:gd fmla="*/ 145 h 1157" name="TY509"/>
                <a:gd fmla="*/ 1897 w 5416" name="TX510"/>
                <a:gd fmla="*/ 144 h 1157" name="TY510"/>
                <a:gd fmla="*/ 1897 w 5416" name="TX511"/>
                <a:gd fmla="*/ 144 h 1157" name="TY511"/>
                <a:gd fmla="*/ 1926 w 5416" name="TX512"/>
                <a:gd fmla="*/ 145 h 1157" name="TY512"/>
                <a:gd fmla="*/ 1962 w 5416" name="TX513"/>
                <a:gd fmla="*/ 149 h 1157" name="TY513"/>
                <a:gd fmla="*/ 1962 w 5416" name="TX514"/>
                <a:gd fmla="*/ 149 h 1157" name="TY514"/>
                <a:gd fmla="*/ 2030 w 5416" name="TX515"/>
                <a:gd fmla="*/ 159 h 1157" name="TY515"/>
                <a:gd fmla="*/ 2076 w 5416" name="TX516"/>
                <a:gd fmla="*/ 161 h 1157" name="TY516"/>
                <a:gd fmla="*/ 2076 w 5416" name="TX517"/>
                <a:gd fmla="*/ 161 h 1157" name="TY517"/>
                <a:gd fmla="*/ 2095 w 5416" name="TX518"/>
                <a:gd fmla="*/ 161 h 1157" name="TY518"/>
                <a:gd fmla="*/ 2115 w 5416" name="TX519"/>
                <a:gd fmla="*/ 157 h 1157" name="TY519"/>
                <a:gd fmla="*/ 2131 w 5416" name="TX520"/>
                <a:gd fmla="*/ 153 h 1157" name="TY520"/>
                <a:gd fmla="*/ 2142 w 5416" name="TX521"/>
                <a:gd fmla="*/ 145 h 1157" name="TY521"/>
                <a:gd fmla="*/ 2142 w 5416" name="TX522"/>
                <a:gd fmla="*/ 145 h 1157" name="TY522"/>
                <a:gd fmla="*/ 2154 w 5416" name="TX523"/>
                <a:gd fmla="*/ 138 h 1157" name="TY523"/>
                <a:gd fmla="*/ 2160 w 5416" name="TX524"/>
                <a:gd fmla="*/ 128 h 1157" name="TY524"/>
                <a:gd fmla="*/ 2166 w 5416" name="TX525"/>
                <a:gd fmla="*/ 118 h 1157" name="TY525"/>
                <a:gd fmla="*/ 2166 w 5416" name="TX526"/>
                <a:gd fmla="*/ 108 h 1157" name="TY526"/>
                <a:gd fmla="*/ 2166 w 5416" name="TX527"/>
                <a:gd fmla="*/ 108 h 1157" name="TY527"/>
                <a:gd fmla="*/ 1751 w 5416" name="TX529"/>
                <a:gd fmla="*/ 617 h 1157" name="TY529"/>
                <a:gd fmla="*/ 1751 w 5416" name="TX530"/>
                <a:gd fmla="*/ 617 h 1157" name="TY530"/>
                <a:gd fmla="*/ 1785 w 5416" name="TX531"/>
                <a:gd fmla="*/ 598 h 1157" name="TY531"/>
                <a:gd fmla="*/ 1814 w 5416" name="TX532"/>
                <a:gd fmla="*/ 584 h 1157" name="TY532"/>
                <a:gd fmla="*/ 1830 w 5416" name="TX533"/>
                <a:gd fmla="*/ 578 h 1157" name="TY533"/>
                <a:gd fmla="*/ 1844 w 5416" name="TX534"/>
                <a:gd fmla="*/ 576 h 1157" name="TY534"/>
                <a:gd fmla="*/ 1855 w 5416" name="TX535"/>
                <a:gd fmla="*/ 572 h 1157" name="TY535"/>
                <a:gd fmla="*/ 1869 w 5416" name="TX536"/>
                <a:gd fmla="*/ 572 h 1157" name="TY536"/>
                <a:gd fmla="*/ 1869 w 5416" name="TX537"/>
                <a:gd fmla="*/ 572 h 1157" name="TY537"/>
                <a:gd fmla="*/ 1887 w 5416" name="TX538"/>
                <a:gd fmla="*/ 574 h 1157" name="TY538"/>
                <a:gd fmla="*/ 1905 w 5416" name="TX539"/>
                <a:gd fmla="*/ 578 h 1157" name="TY539"/>
                <a:gd fmla="*/ 1918 w 5416" name="TX540"/>
                <a:gd fmla="*/ 588 h 1157" name="TY540"/>
                <a:gd fmla="*/ 1932 w 5416" name="TX541"/>
                <a:gd fmla="*/ 598 h 1157" name="TY541"/>
                <a:gd fmla="*/ 1932 w 5416" name="TX542"/>
                <a:gd fmla="*/ 598 h 1157" name="TY542"/>
                <a:gd fmla="*/ 1938 w 5416" name="TX543"/>
                <a:gd fmla="*/ 607 h 1157" name="TY543"/>
                <a:gd fmla="*/ 1946 w 5416" name="TX544"/>
                <a:gd fmla="*/ 619 h 1157" name="TY544"/>
                <a:gd fmla="*/ 1952 w 5416" name="TX545"/>
                <a:gd fmla="*/ 631 h 1157" name="TY545"/>
                <a:gd fmla="*/ 1956 w 5416" name="TX546"/>
                <a:gd fmla="*/ 643 h 1157" name="TY546"/>
                <a:gd fmla="*/ 1962 w 5416" name="TX547"/>
                <a:gd fmla="*/ 668 h 1157" name="TY547"/>
                <a:gd fmla="*/ 1963 w 5416" name="TX548"/>
                <a:gd fmla="*/ 698 h 1157" name="TY548"/>
                <a:gd fmla="*/ 1963 w 5416" name="TX549"/>
                <a:gd fmla="*/ 698 h 1157" name="TY549"/>
                <a:gd fmla="*/ 1963 w 5416" name="TX550"/>
                <a:gd fmla="*/ 731 h 1157" name="TY550"/>
                <a:gd fmla="*/ 1960 w 5416" name="TX551"/>
                <a:gd fmla="*/ 765 h 1157" name="TY551"/>
                <a:gd fmla="*/ 1952 w 5416" name="TX552"/>
                <a:gd fmla="*/ 798 h 1157" name="TY552"/>
                <a:gd fmla="*/ 1942 w 5416" name="TX553"/>
                <a:gd fmla="*/ 832 h 1157" name="TY553"/>
                <a:gd fmla="*/ 1930 w 5416" name="TX554"/>
                <a:gd fmla="*/ 865 h 1157" name="TY554"/>
                <a:gd fmla="*/ 1914 w 5416" name="TX555"/>
                <a:gd fmla="*/ 898 h 1157" name="TY555"/>
                <a:gd fmla="*/ 1897 w 5416" name="TX556"/>
                <a:gd fmla="*/ 932 h 1157" name="TY556"/>
                <a:gd fmla="*/ 1877 w 5416" name="TX557"/>
                <a:gd fmla="*/ 965 h 1157" name="TY557"/>
                <a:gd fmla="*/ 1877 w 5416" name="TX558"/>
                <a:gd fmla="*/ 965 h 1157" name="TY558"/>
                <a:gd fmla="*/ 1855 w 5416" name="TX559"/>
                <a:gd fmla="*/ 997 h 1157" name="TY559"/>
                <a:gd fmla="*/ 1832 w 5416" name="TX560"/>
                <a:gd fmla="*/ 1024 h 1157" name="TY560"/>
                <a:gd fmla="*/ 1808 w 5416" name="TX561"/>
                <a:gd fmla="*/ 1048 h 1157" name="TY561"/>
                <a:gd fmla="*/ 1785 w 5416" name="TX562"/>
                <a:gd fmla="*/ 1067 h 1157" name="TY562"/>
                <a:gd fmla="*/ 1759 w 5416" name="TX563"/>
                <a:gd fmla="*/ 1081 h 1157" name="TY563"/>
                <a:gd fmla="*/ 1733 w 5416" name="TX564"/>
                <a:gd fmla="*/ 1093 h 1157" name="TY564"/>
                <a:gd fmla="*/ 1706 w 5416" name="TX565"/>
                <a:gd fmla="*/ 1099 h 1157" name="TY565"/>
                <a:gd fmla="*/ 1680 w 5416" name="TX566"/>
                <a:gd fmla="*/ 1101 h 1157" name="TY566"/>
                <a:gd fmla="*/ 1680 w 5416" name="TX567"/>
                <a:gd fmla="*/ 1101 h 1157" name="TY567"/>
                <a:gd fmla="*/ 1657 w 5416" name="TX568"/>
                <a:gd fmla="*/ 1099 h 1157" name="TY568"/>
                <a:gd fmla="*/ 1637 w 5416" name="TX569"/>
                <a:gd fmla="*/ 1093 h 1157" name="TY569"/>
                <a:gd fmla="*/ 1618 w 5416" name="TX570"/>
                <a:gd fmla="*/ 1085 h 1157" name="TY570"/>
                <a:gd fmla="*/ 1600 w 5416" name="TX571"/>
                <a:gd fmla="*/ 1073 h 1157" name="TY571"/>
                <a:gd fmla="*/ 1600 w 5416" name="TX572"/>
                <a:gd fmla="*/ 1073 h 1157" name="TY572"/>
                <a:gd fmla="*/ 1584 w 5416" name="TX573"/>
                <a:gd fmla="*/ 1058 h 1157" name="TY573"/>
                <a:gd fmla="*/ 1572 w 5416" name="TX574"/>
                <a:gd fmla="*/ 1042 h 1157" name="TY574"/>
                <a:gd fmla="*/ 1566 w 5416" name="TX575"/>
                <a:gd fmla="*/ 1024 h 1157" name="TY575"/>
                <a:gd fmla="*/ 1564 w 5416" name="TX576"/>
                <a:gd fmla="*/ 1003 h 1157" name="TY576"/>
                <a:gd fmla="*/ 1564 w 5416" name="TX577"/>
                <a:gd fmla="*/ 1003 h 1157" name="TY577"/>
                <a:gd fmla="*/ 1566 w 5416" name="TX578"/>
                <a:gd fmla="*/ 975 h 1157" name="TY578"/>
                <a:gd fmla="*/ 1568 w 5416" name="TX579"/>
                <a:gd fmla="*/ 948 h 1157" name="TY579"/>
                <a:gd fmla="*/ 1572 w 5416" name="TX580"/>
                <a:gd fmla="*/ 920 h 1157" name="TY580"/>
                <a:gd fmla="*/ 1580 w 5416" name="TX581"/>
                <a:gd fmla="*/ 892 h 1157" name="TY581"/>
                <a:gd fmla="*/ 1588 w 5416" name="TX582"/>
                <a:gd fmla="*/ 863 h 1157" name="TY582"/>
                <a:gd fmla="*/ 1598 w 5416" name="TX583"/>
                <a:gd fmla="*/ 835 h 1157" name="TY583"/>
                <a:gd fmla="*/ 1610 w 5416" name="TX584"/>
                <a:gd fmla="*/ 806 h 1157" name="TY584"/>
                <a:gd fmla="*/ 1625 w 5416" name="TX585"/>
                <a:gd fmla="*/ 778 h 1157" name="TY585"/>
                <a:gd fmla="*/ 1625 w 5416" name="TX586"/>
                <a:gd fmla="*/ 778 h 1157" name="TY586"/>
                <a:gd fmla="*/ 1639 w 5416" name="TX587"/>
                <a:gd fmla="*/ 751 h 1157" name="TY587"/>
                <a:gd fmla="*/ 1655 w 5416" name="TX588"/>
                <a:gd fmla="*/ 725 h 1157" name="TY588"/>
                <a:gd fmla="*/ 1671 w 5416" name="TX589"/>
                <a:gd fmla="*/ 702 h 1157" name="TY589"/>
                <a:gd fmla="*/ 1686 w 5416" name="TX590"/>
                <a:gd fmla="*/ 680 h 1157" name="TY590"/>
                <a:gd fmla="*/ 1702 w 5416" name="TX591"/>
                <a:gd fmla="*/ 661 h 1157" name="TY591"/>
                <a:gd fmla="*/ 1718 w 5416" name="TX592"/>
                <a:gd fmla="*/ 645 h 1157" name="TY592"/>
                <a:gd fmla="*/ 1735 w 5416" name="TX593"/>
                <a:gd fmla="*/ 629 h 1157" name="TY593"/>
                <a:gd fmla="*/ 1751 w 5416" name="TX594"/>
                <a:gd fmla="*/ 617 h 1157" name="TY594"/>
                <a:gd fmla="*/ 1751 w 5416" name="TX595"/>
                <a:gd fmla="*/ 617 h 1157" name="TY595"/>
                <a:gd fmla="*/ 4114 w 5416" name="TX597"/>
                <a:gd fmla="*/ 511 h 1157" name="TY597"/>
                <a:gd fmla="*/ 4114 w 5416" name="TX598"/>
                <a:gd fmla="*/ 511 h 1157" name="TY598"/>
                <a:gd fmla="*/ 4104 w 5416" name="TX599"/>
                <a:gd fmla="*/ 503 h 1157" name="TY599"/>
                <a:gd fmla="*/ 4092 w 5416" name="TX600"/>
                <a:gd fmla="*/ 499 h 1157" name="TY600"/>
                <a:gd fmla="*/ 4067 w 5416" name="TX601"/>
                <a:gd fmla="*/ 489 h 1157" name="TY601"/>
                <a:gd fmla="*/ 4037 w 5416" name="TX602"/>
                <a:gd fmla="*/ 486 h 1157" name="TY602"/>
                <a:gd fmla="*/ 4004 w 5416" name="TX603"/>
                <a:gd fmla="*/ 484 h 1157" name="TY603"/>
                <a:gd fmla="*/ 4004 w 5416" name="TX604"/>
                <a:gd fmla="*/ 484 h 1157" name="TY604"/>
                <a:gd fmla="*/ 3980 w 5416" name="TX605"/>
                <a:gd fmla="*/ 484 h 1157" name="TY605"/>
                <a:gd fmla="*/ 3955 w 5416" name="TX606"/>
                <a:gd fmla="*/ 486 h 1157" name="TY606"/>
                <a:gd fmla="*/ 3931 w 5416" name="TX607"/>
                <a:gd fmla="*/ 489 h 1157" name="TY607"/>
                <a:gd fmla="*/ 3907 w 5416" name="TX608"/>
                <a:gd fmla="*/ 495 h 1157" name="TY608"/>
                <a:gd fmla="*/ 3884 w 5416" name="TX609"/>
                <a:gd fmla="*/ 501 h 1157" name="TY609"/>
                <a:gd fmla="*/ 3860 w 5416" name="TX610"/>
                <a:gd fmla="*/ 509 h 1157" name="TY610"/>
                <a:gd fmla="*/ 3839 w 5416" name="TX611"/>
                <a:gd fmla="*/ 519 h 1157" name="TY611"/>
                <a:gd fmla="*/ 3817 w 5416" name="TX612"/>
                <a:gd fmla="*/ 529 h 1157" name="TY612"/>
                <a:gd fmla="*/ 3795 w 5416" name="TX613"/>
                <a:gd fmla="*/ 543 h 1157" name="TY613"/>
                <a:gd fmla="*/ 3774 w 5416" name="TX614"/>
                <a:gd fmla="*/ 556 h 1157" name="TY614"/>
                <a:gd fmla="*/ 3752 w 5416" name="TX615"/>
                <a:gd fmla="*/ 570 h 1157" name="TY615"/>
                <a:gd fmla="*/ 3732 w 5416" name="TX616"/>
                <a:gd fmla="*/ 588 h 1157" name="TY616"/>
                <a:gd fmla="*/ 3713 w 5416" name="TX617"/>
                <a:gd fmla="*/ 605 h 1157" name="TY617"/>
                <a:gd fmla="*/ 3693 w 5416" name="TX618"/>
                <a:gd fmla="*/ 625 h 1157" name="TY618"/>
                <a:gd fmla="*/ 3674 w 5416" name="TX619"/>
                <a:gd fmla="*/ 647 h 1157" name="TY619"/>
                <a:gd fmla="*/ 3656 w 5416" name="TX620"/>
                <a:gd fmla="*/ 668 h 1157" name="TY620"/>
                <a:gd fmla="*/ 3656 w 5416" name="TX621"/>
                <a:gd fmla="*/ 668 h 1157" name="TY621"/>
                <a:gd fmla="*/ 3626 w 5416" name="TX622"/>
                <a:gd fmla="*/ 710 h 1157" name="TY622"/>
                <a:gd fmla="*/ 3599 w 5416" name="TX623"/>
                <a:gd fmla="*/ 749 h 1157" name="TY623"/>
                <a:gd fmla="*/ 3577 w 5416" name="TX624"/>
                <a:gd fmla="*/ 790 h 1157" name="TY624"/>
                <a:gd fmla="*/ 3560 w 5416" name="TX625"/>
                <a:gd fmla="*/ 832 h 1157" name="TY625"/>
                <a:gd fmla="*/ 3544 w 5416" name="TX626"/>
                <a:gd fmla="*/ 873 h 1157" name="TY626"/>
                <a:gd fmla="*/ 3534 w 5416" name="TX627"/>
                <a:gd fmla="*/ 914 h 1157" name="TY627"/>
                <a:gd fmla="*/ 3528 w 5416" name="TX628"/>
                <a:gd fmla="*/ 955 h 1157" name="TY628"/>
                <a:gd fmla="*/ 3526 w 5416" name="TX629"/>
                <a:gd fmla="*/ 995 h 1157" name="TY629"/>
                <a:gd fmla="*/ 3526 w 5416" name="TX630"/>
                <a:gd fmla="*/ 995 h 1157" name="TY630"/>
                <a:gd fmla="*/ 3526 w 5416" name="TX631"/>
                <a:gd fmla="*/ 1014 h 1157" name="TY631"/>
                <a:gd fmla="*/ 3528 w 5416" name="TX632"/>
                <a:gd fmla="*/ 1034 h 1157" name="TY632"/>
                <a:gd fmla="*/ 3532 w 5416" name="TX633"/>
                <a:gd fmla="*/ 1050 h 1157" name="TY633"/>
                <a:gd fmla="*/ 3536 w 5416" name="TX634"/>
                <a:gd fmla="*/ 1065 h 1157" name="TY634"/>
                <a:gd fmla="*/ 3540 w 5416" name="TX635"/>
                <a:gd fmla="*/ 1079 h 1157" name="TY635"/>
                <a:gd fmla="*/ 3548 w 5416" name="TX636"/>
                <a:gd fmla="*/ 1093 h 1157" name="TY636"/>
                <a:gd fmla="*/ 3556 w 5416" name="TX637"/>
                <a:gd fmla="*/ 1105 h 1157" name="TY637"/>
                <a:gd fmla="*/ 3563 w 5416" name="TX638"/>
                <a:gd fmla="*/ 1115 h 1157" name="TY638"/>
                <a:gd fmla="*/ 3563 w 5416" name="TX639"/>
                <a:gd fmla="*/ 1115 h 1157" name="TY639"/>
                <a:gd fmla="*/ 3573 w 5416" name="TX640"/>
                <a:gd fmla="*/ 1122 h 1157" name="TY640"/>
                <a:gd fmla="*/ 3585 w 5416" name="TX641"/>
                <a:gd fmla="*/ 1130 h 1157" name="TY641"/>
                <a:gd fmla="*/ 3597 w 5416" name="TX642"/>
                <a:gd fmla="*/ 1136 h 1157" name="TY642"/>
                <a:gd fmla="*/ 3609 w 5416" name="TX643"/>
                <a:gd fmla="*/ 1142 h 1157" name="TY643"/>
                <a:gd fmla="*/ 3624 w 5416" name="TX644"/>
                <a:gd fmla="*/ 1146 h 1157" name="TY644"/>
                <a:gd fmla="*/ 3638 w 5416" name="TX645"/>
                <a:gd fmla="*/ 1148 h 1157" name="TY645"/>
                <a:gd fmla="*/ 3654 w 5416" name="TX646"/>
                <a:gd fmla="*/ 1150 h 1157" name="TY646"/>
                <a:gd fmla="*/ 3672 w 5416" name="TX647"/>
                <a:gd fmla="*/ 1150 h 1157" name="TY647"/>
                <a:gd fmla="*/ 3672 w 5416" name="TX648"/>
                <a:gd fmla="*/ 1150 h 1157" name="TY648"/>
                <a:gd fmla="*/ 3693 w 5416" name="TX649"/>
                <a:gd fmla="*/ 1150 h 1157" name="TY649"/>
                <a:gd fmla="*/ 3717 w 5416" name="TX650"/>
                <a:gd fmla="*/ 1148 h 1157" name="TY650"/>
                <a:gd fmla="*/ 3740 w 5416" name="TX651"/>
                <a:gd fmla="*/ 1144 h 1157" name="TY651"/>
                <a:gd fmla="*/ 3764 w 5416" name="TX652"/>
                <a:gd fmla="*/ 1140 h 1157" name="TY652"/>
                <a:gd fmla="*/ 3788 w 5416" name="TX653"/>
                <a:gd fmla="*/ 1134 h 1157" name="TY653"/>
                <a:gd fmla="*/ 3813 w 5416" name="TX654"/>
                <a:gd fmla="*/ 1126 h 1157" name="TY654"/>
                <a:gd fmla="*/ 3864 w 5416" name="TX655"/>
                <a:gd fmla="*/ 1107 h 1157" name="TY655"/>
                <a:gd fmla="*/ 3917 w 5416" name="TX656"/>
                <a:gd fmla="*/ 1081 h 1157" name="TY656"/>
                <a:gd fmla="*/ 3974 w 5416" name="TX657"/>
                <a:gd fmla="*/ 1050 h 1157" name="TY657"/>
                <a:gd fmla="*/ 4031 w 5416" name="TX658"/>
                <a:gd fmla="*/ 1014 h 1157" name="TY658"/>
                <a:gd fmla="*/ 4092 w 5416" name="TX659"/>
                <a:gd fmla="*/ 971 h 1157" name="TY659"/>
                <a:gd fmla="*/ 4059 w 5416" name="TX660"/>
                <a:gd fmla="*/ 938 h 1157" name="TY660"/>
                <a:gd fmla="*/ 4059 w 5416" name="TX661"/>
                <a:gd fmla="*/ 938 h 1157" name="TY661"/>
                <a:gd fmla="*/ 4000 w 5416" name="TX662"/>
                <a:gd fmla="*/ 971 h 1157" name="TY662"/>
                <a:gd fmla="*/ 3947 w 5416" name="TX663"/>
                <a:gd fmla="*/ 999 h 1157" name="TY663"/>
                <a:gd fmla="*/ 3903 w 5416" name="TX664"/>
                <a:gd fmla="*/ 1020 h 1157" name="TY664"/>
                <a:gd fmla="*/ 3866 w 5416" name="TX665"/>
                <a:gd fmla="*/ 1034 h 1157" name="TY665"/>
                <a:gd fmla="*/ 3866 w 5416" name="TX666"/>
                <a:gd fmla="*/ 1034 h 1157" name="TY666"/>
                <a:gd fmla="*/ 3843 w 5416" name="TX667"/>
                <a:gd fmla="*/ 1042 h 1157" name="TY667"/>
                <a:gd fmla="*/ 3819 w 5416" name="TX668"/>
                <a:gd fmla="*/ 1048 h 1157" name="TY668"/>
                <a:gd fmla="*/ 3797 w 5416" name="TX669"/>
                <a:gd fmla="*/ 1052 h 1157" name="TY669"/>
                <a:gd fmla="*/ 3776 w 5416" name="TX670"/>
                <a:gd fmla="*/ 1052 h 1157" name="TY670"/>
                <a:gd fmla="*/ 3776 w 5416" name="TX671"/>
                <a:gd fmla="*/ 1052 h 1157" name="TY671"/>
                <a:gd fmla="*/ 3756 w 5416" name="TX672"/>
                <a:gd fmla="*/ 1052 h 1157" name="TY672"/>
                <a:gd fmla="*/ 3738 w 5416" name="TX673"/>
                <a:gd fmla="*/ 1048 h 1157" name="TY673"/>
                <a:gd fmla="*/ 3723 w 5416" name="TX674"/>
                <a:gd fmla="*/ 1040 h 1157" name="TY674"/>
                <a:gd fmla="*/ 3711 w 5416" name="TX675"/>
                <a:gd fmla="*/ 1030 h 1157" name="TY675"/>
                <a:gd fmla="*/ 3711 w 5416" name="TX676"/>
                <a:gd fmla="*/ 1030 h 1157" name="TY676"/>
                <a:gd fmla="*/ 3705 w 5416" name="TX677"/>
                <a:gd fmla="*/ 1024 h 1157" name="TY677"/>
                <a:gd fmla="*/ 3701 w 5416" name="TX678"/>
                <a:gd fmla="*/ 1018 h 1157" name="TY678"/>
                <a:gd fmla="*/ 3693 w 5416" name="TX679"/>
                <a:gd fmla="*/ 1001 h 1157" name="TY679"/>
                <a:gd fmla="*/ 3689 w 5416" name="TX680"/>
                <a:gd fmla="*/ 981 h 1157" name="TY680"/>
                <a:gd fmla="*/ 3687 w 5416" name="TX681"/>
                <a:gd fmla="*/ 955 h 1157" name="TY681"/>
                <a:gd fmla="*/ 3687 w 5416" name="TX682"/>
                <a:gd fmla="*/ 955 h 1157" name="TY682"/>
                <a:gd fmla="*/ 3691 w 5416" name="TX683"/>
                <a:gd fmla="*/ 916 h 1157" name="TY683"/>
                <a:gd fmla="*/ 3697 w 5416" name="TX684"/>
                <a:gd fmla="*/ 875 h 1157" name="TY684"/>
                <a:gd fmla="*/ 3697 w 5416" name="TX685"/>
                <a:gd fmla="*/ 875 h 1157" name="TY685"/>
                <a:gd fmla="*/ 3854 w 5416" name="TX686"/>
                <a:gd fmla="*/ 820 h 1157" name="TY686"/>
                <a:gd fmla="*/ 3907 w 5416" name="TX687"/>
                <a:gd fmla="*/ 800 h 1157" name="TY687"/>
                <a:gd fmla="*/ 3945 w 5416" name="TX688"/>
                <a:gd fmla="*/ 784 h 1157" name="TY688"/>
                <a:gd fmla="*/ 3945 w 5416" name="TX689"/>
                <a:gd fmla="*/ 784 h 1157" name="TY689"/>
                <a:gd fmla="*/ 3998 w 5416" name="TX690"/>
                <a:gd fmla="*/ 759 h 1157" name="TY690"/>
                <a:gd fmla="*/ 4043 w 5416" name="TX691"/>
                <a:gd fmla="*/ 733 h 1157" name="TY691"/>
                <a:gd fmla="*/ 4078 w 5416" name="TX692"/>
                <a:gd fmla="*/ 708 h 1157" name="TY692"/>
                <a:gd fmla="*/ 4092 w 5416" name="TX693"/>
                <a:gd fmla="*/ 696 h 1157" name="TY693"/>
                <a:gd fmla="*/ 4106 w 5416" name="TX694"/>
                <a:gd fmla="*/ 684 h 1157" name="TY694"/>
                <a:gd fmla="*/ 4106 w 5416" name="TX695"/>
                <a:gd fmla="*/ 684 h 1157" name="TY695"/>
                <a:gd fmla="*/ 4126 w 5416" name="TX696"/>
                <a:gd fmla="*/ 659 h 1157" name="TY696"/>
                <a:gd fmla="*/ 4133 w 5416" name="TX697"/>
                <a:gd fmla="*/ 647 h 1157" name="TY697"/>
                <a:gd fmla="*/ 4139 w 5416" name="TX698"/>
                <a:gd fmla="*/ 635 h 1157" name="TY698"/>
                <a:gd fmla="*/ 4143 w 5416" name="TX699"/>
                <a:gd fmla="*/ 623 h 1157" name="TY699"/>
                <a:gd fmla="*/ 4147 w 5416" name="TX700"/>
                <a:gd fmla="*/ 609 h 1157" name="TY700"/>
                <a:gd fmla="*/ 4149 w 5416" name="TX701"/>
                <a:gd fmla="*/ 598 h 1157" name="TY701"/>
                <a:gd fmla="*/ 4151 w 5416" name="TX702"/>
                <a:gd fmla="*/ 586 h 1157" name="TY702"/>
                <a:gd fmla="*/ 4151 w 5416" name="TX703"/>
                <a:gd fmla="*/ 586 h 1157" name="TY703"/>
                <a:gd fmla="*/ 4149 w 5416" name="TX704"/>
                <a:gd fmla="*/ 574 h 1157" name="TY704"/>
                <a:gd fmla="*/ 4147 w 5416" name="TX705"/>
                <a:gd fmla="*/ 562 h 1157" name="TY705"/>
                <a:gd fmla="*/ 4145 w 5416" name="TX706"/>
                <a:gd fmla="*/ 552 h 1157" name="TY706"/>
                <a:gd fmla="*/ 4141 w 5416" name="TX707"/>
                <a:gd fmla="*/ 543 h 1157" name="TY707"/>
                <a:gd fmla="*/ 4135 w 5416" name="TX708"/>
                <a:gd fmla="*/ 535 h 1157" name="TY708"/>
                <a:gd fmla="*/ 4130 w 5416" name="TX709"/>
                <a:gd fmla="*/ 525 h 1157" name="TY709"/>
                <a:gd fmla="*/ 4122 w 5416" name="TX710"/>
                <a:gd fmla="*/ 517 h 1157" name="TY710"/>
                <a:gd fmla="*/ 4114 w 5416" name="TX711"/>
                <a:gd fmla="*/ 511 h 1157" name="TY711"/>
                <a:gd fmla="*/ 4114 w 5416" name="TX712"/>
                <a:gd fmla="*/ 511 h 1157" name="TY712"/>
                <a:gd fmla="*/ 3951 w 5416" name="TX714"/>
                <a:gd fmla="*/ 708 h 1157" name="TY714"/>
                <a:gd fmla="*/ 3951 w 5416" name="TX715"/>
                <a:gd fmla="*/ 708 h 1157" name="TY715"/>
                <a:gd fmla="*/ 3929 w 5416" name="TX716"/>
                <a:gd fmla="*/ 723 h 1157" name="TY716"/>
                <a:gd fmla="*/ 3905 w 5416" name="TX717"/>
                <a:gd fmla="*/ 739 h 1157" name="TY717"/>
                <a:gd fmla="*/ 3878 w 5416" name="TX718"/>
                <a:gd fmla="*/ 755 h 1157" name="TY718"/>
                <a:gd fmla="*/ 3850 w 5416" name="TX719"/>
                <a:gd fmla="*/ 769 h 1157" name="TY719"/>
                <a:gd fmla="*/ 3819 w 5416" name="TX720"/>
                <a:gd fmla="*/ 784 h 1157" name="TY720"/>
                <a:gd fmla="*/ 3784 w 5416" name="TX721"/>
                <a:gd fmla="*/ 798 h 1157" name="TY721"/>
                <a:gd fmla="*/ 3709 w 5416" name="TX722"/>
                <a:gd fmla="*/ 826 h 1157" name="TY722"/>
                <a:gd fmla="*/ 3709 w 5416" name="TX723"/>
                <a:gd fmla="*/ 826 h 1157" name="TY723"/>
                <a:gd fmla="*/ 3721 w 5416" name="TX724"/>
                <a:gd fmla="*/ 782 h 1157" name="TY724"/>
                <a:gd fmla="*/ 3734 w 5416" name="TX725"/>
                <a:gd fmla="*/ 739 h 1157" name="TY725"/>
                <a:gd fmla="*/ 3752 w 5416" name="TX726"/>
                <a:gd fmla="*/ 698 h 1157" name="TY726"/>
                <a:gd fmla="*/ 3774 w 5416" name="TX727"/>
                <a:gd fmla="*/ 655 h 1157" name="TY727"/>
                <a:gd fmla="*/ 3774 w 5416" name="TX728"/>
                <a:gd fmla="*/ 655 h 1157" name="TY728"/>
                <a:gd fmla="*/ 3791 w 5416" name="TX729"/>
                <a:gd fmla="*/ 627 h 1157" name="TY729"/>
                <a:gd fmla="*/ 3809 w 5416" name="TX730"/>
                <a:gd fmla="*/ 604 h 1157" name="TY730"/>
                <a:gd fmla="*/ 3831 w 5416" name="TX731"/>
                <a:gd fmla="*/ 584 h 1157" name="TY731"/>
                <a:gd fmla="*/ 3852 w 5416" name="TX732"/>
                <a:gd fmla="*/ 568 h 1157" name="TY732"/>
                <a:gd fmla="*/ 3852 w 5416" name="TX733"/>
                <a:gd fmla="*/ 568 h 1157" name="TY733"/>
                <a:gd fmla="*/ 3870 w 5416" name="TX734"/>
                <a:gd fmla="*/ 558 h 1157" name="TY734"/>
                <a:gd fmla="*/ 3888 w 5416" name="TX735"/>
                <a:gd fmla="*/ 552 h 1157" name="TY735"/>
                <a:gd fmla="*/ 3905 w 5416" name="TX736"/>
                <a:gd fmla="*/ 548 h 1157" name="TY736"/>
                <a:gd fmla="*/ 3925 w 5416" name="TX737"/>
                <a:gd fmla="*/ 546 h 1157" name="TY737"/>
                <a:gd fmla="*/ 3925 w 5416" name="TX738"/>
                <a:gd fmla="*/ 546 h 1157" name="TY738"/>
                <a:gd fmla="*/ 3943 w 5416" name="TX739"/>
                <a:gd fmla="*/ 548 h 1157" name="TY739"/>
                <a:gd fmla="*/ 3957 w 5416" name="TX740"/>
                <a:gd fmla="*/ 552 h 1157" name="TY740"/>
                <a:gd fmla="*/ 3970 w 5416" name="TX741"/>
                <a:gd fmla="*/ 558 h 1157" name="TY741"/>
                <a:gd fmla="*/ 3984 w 5416" name="TX742"/>
                <a:gd fmla="*/ 566 h 1157" name="TY742"/>
                <a:gd fmla="*/ 3984 w 5416" name="TX743"/>
                <a:gd fmla="*/ 566 h 1157" name="TY743"/>
                <a:gd fmla="*/ 3994 w 5416" name="TX744"/>
                <a:gd fmla="*/ 578 h 1157" name="TY744"/>
                <a:gd fmla="*/ 4000 w 5416" name="TX745"/>
                <a:gd fmla="*/ 590 h 1157" name="TY745"/>
                <a:gd fmla="*/ 4004 w 5416" name="TX746"/>
                <a:gd fmla="*/ 604 h 1157" name="TY746"/>
                <a:gd fmla="*/ 4006 w 5416" name="TX747"/>
                <a:gd fmla="*/ 619 h 1157" name="TY747"/>
                <a:gd fmla="*/ 4006 w 5416" name="TX748"/>
                <a:gd fmla="*/ 619 h 1157" name="TY748"/>
                <a:gd fmla="*/ 4006 w 5416" name="TX749"/>
                <a:gd fmla="*/ 631 h 1157" name="TY749"/>
                <a:gd fmla="*/ 4002 w 5416" name="TX750"/>
                <a:gd fmla="*/ 641 h 1157" name="TY750"/>
                <a:gd fmla="*/ 3998 w 5416" name="TX751"/>
                <a:gd fmla="*/ 653 h 1157" name="TY751"/>
                <a:gd fmla="*/ 3992 w 5416" name="TX752"/>
                <a:gd fmla="*/ 662 h 1157" name="TY752"/>
                <a:gd fmla="*/ 3984 w 5416" name="TX753"/>
                <a:gd fmla="*/ 674 h 1157" name="TY753"/>
                <a:gd fmla="*/ 3974 w 5416" name="TX754"/>
                <a:gd fmla="*/ 686 h 1157" name="TY754"/>
                <a:gd fmla="*/ 3951 w 5416" name="TX755"/>
                <a:gd fmla="*/ 708 h 1157" name="TY755"/>
                <a:gd fmla="*/ 3951 w 5416" name="TX756"/>
                <a:gd fmla="*/ 708 h 1157" name="TY756"/>
                <a:gd fmla="*/ 5391 w 5416" name="TX758"/>
                <a:gd fmla="*/ 65 h 1157" name="TY758"/>
                <a:gd fmla="*/ 5391 w 5416" name="TX759"/>
                <a:gd fmla="*/ 65 h 1157" name="TY759"/>
                <a:gd fmla="*/ 5380 w 5416" name="TX760"/>
                <a:gd fmla="*/ 59 h 1157" name="TY760"/>
                <a:gd fmla="*/ 5364 w 5416" name="TX761"/>
                <a:gd fmla="*/ 53 h 1157" name="TY761"/>
                <a:gd fmla="*/ 5346 w 5416" name="TX762"/>
                <a:gd fmla="*/ 49 h 1157" name="TY762"/>
                <a:gd fmla="*/ 5329 w 5416" name="TX763"/>
                <a:gd fmla="*/ 49 h 1157" name="TY763"/>
                <a:gd fmla="*/ 5329 w 5416" name="TX764"/>
                <a:gd fmla="*/ 49 h 1157" name="TY764"/>
                <a:gd fmla="*/ 5289 w 5416" name="TX765"/>
                <a:gd fmla="*/ 51 h 1157" name="TY765"/>
                <a:gd fmla="*/ 5250 w 5416" name="TX766"/>
                <a:gd fmla="*/ 55 h 1157" name="TY766"/>
                <a:gd fmla="*/ 5207 w 5416" name="TX767"/>
                <a:gd fmla="*/ 65 h 1157" name="TY767"/>
                <a:gd fmla="*/ 5165 w 5416" name="TX768"/>
                <a:gd fmla="*/ 77 h 1157" name="TY768"/>
                <a:gd fmla="*/ 5165 w 5416" name="TX769"/>
                <a:gd fmla="*/ 77 h 1157" name="TY769"/>
                <a:gd fmla="*/ 5122 w 5416" name="TX770"/>
                <a:gd fmla="*/ 90 h 1157" name="TY770"/>
                <a:gd fmla="*/ 5083 w 5416" name="TX771"/>
                <a:gd fmla="*/ 110 h 1157" name="TY771"/>
                <a:gd fmla="*/ 5044 w 5416" name="TX772"/>
                <a:gd fmla="*/ 130 h 1157" name="TY772"/>
                <a:gd fmla="*/ 5010 w 5416" name="TX773"/>
                <a:gd fmla="*/ 153 h 1157" name="TY773"/>
                <a:gd fmla="*/ 5010 w 5416" name="TX774"/>
                <a:gd fmla="*/ 153 h 1157" name="TY774"/>
                <a:gd fmla="*/ 4977 w 5416" name="TX775"/>
                <a:gd fmla="*/ 179 h 1157" name="TY775"/>
                <a:gd fmla="*/ 4947 w 5416" name="TX776"/>
                <a:gd fmla="*/ 208 h 1157" name="TY776"/>
                <a:gd fmla="*/ 4922 w 5416" name="TX777"/>
                <a:gd fmla="*/ 238 h 1157" name="TY777"/>
                <a:gd fmla="*/ 4898 w 5416" name="TX778"/>
                <a:gd fmla="*/ 271 h 1157" name="TY778"/>
                <a:gd fmla="*/ 4898 w 5416" name="TX779"/>
                <a:gd fmla="*/ 271 h 1157" name="TY779"/>
                <a:gd fmla="*/ 4876 w 5416" name="TX780"/>
                <a:gd fmla="*/ 311 h 1157" name="TY780"/>
                <a:gd fmla="*/ 4855 w 5416" name="TX781"/>
                <a:gd fmla="*/ 360 h 1157" name="TY781"/>
                <a:gd fmla="*/ 4831 w 5416" name="TX782"/>
                <a:gd fmla="*/ 421 h 1157" name="TY782"/>
                <a:gd fmla="*/ 4808 w 5416" name="TX783"/>
                <a:gd fmla="*/ 489 h 1157" name="TY783"/>
                <a:gd fmla="*/ 4808 w 5416" name="TX784"/>
                <a:gd fmla="*/ 489 h 1157" name="TY784"/>
                <a:gd fmla="*/ 4770 w 5416" name="TX785"/>
                <a:gd fmla="*/ 486 h 1157" name="TY785"/>
                <a:gd fmla="*/ 4743 w 5416" name="TX786"/>
                <a:gd fmla="*/ 486 h 1157" name="TY786"/>
                <a:gd fmla="*/ 4743 w 5416" name="TX787"/>
                <a:gd fmla="*/ 486 h 1157" name="TY787"/>
                <a:gd fmla="*/ 4717 w 5416" name="TX788"/>
                <a:gd fmla="*/ 486 h 1157" name="TY788"/>
                <a:gd fmla="*/ 4692 w 5416" name="TX789"/>
                <a:gd fmla="*/ 489 h 1157" name="TY789"/>
                <a:gd fmla="*/ 4666 w 5416" name="TX790"/>
                <a:gd fmla="*/ 493 h 1157" name="TY790"/>
                <a:gd fmla="*/ 4639 w 5416" name="TX791"/>
                <a:gd fmla="*/ 501 h 1157" name="TY791"/>
                <a:gd fmla="*/ 4611 w 5416" name="TX792"/>
                <a:gd fmla="*/ 511 h 1157" name="TY792"/>
                <a:gd fmla="*/ 4584 w 5416" name="TX793"/>
                <a:gd fmla="*/ 523 h 1157" name="TY793"/>
                <a:gd fmla="*/ 4554 w 5416" name="TX794"/>
                <a:gd fmla="*/ 537 h 1157" name="TY794"/>
                <a:gd fmla="*/ 4525 w 5416" name="TX795"/>
                <a:gd fmla="*/ 552 h 1157" name="TY795"/>
                <a:gd fmla="*/ 4525 w 5416" name="TX796"/>
                <a:gd fmla="*/ 552 h 1157" name="TY796"/>
                <a:gd fmla="*/ 4495 w 5416" name="TX797"/>
                <a:gd fmla="*/ 570 h 1157" name="TY797"/>
                <a:gd fmla="*/ 4466 w 5416" name="TX798"/>
                <a:gd fmla="*/ 592 h 1157" name="TY798"/>
                <a:gd fmla="*/ 4438 w 5416" name="TX799"/>
                <a:gd fmla="*/ 613 h 1157" name="TY799"/>
                <a:gd fmla="*/ 4411 w 5416" name="TX800"/>
                <a:gd fmla="*/ 639 h 1157" name="TY800"/>
                <a:gd fmla="*/ 4383 w 5416" name="TX801"/>
                <a:gd fmla="*/ 666 h 1157" name="TY801"/>
                <a:gd fmla="*/ 4358 w 5416" name="TX802"/>
                <a:gd fmla="*/ 696 h 1157" name="TY802"/>
                <a:gd fmla="*/ 4332 w 5416" name="TX803"/>
                <a:gd fmla="*/ 729 h 1157" name="TY803"/>
                <a:gd fmla="*/ 4308 w 5416" name="TX804"/>
                <a:gd fmla="*/ 763 h 1157" name="TY804"/>
                <a:gd fmla="*/ 4308 w 5416" name="TX805"/>
                <a:gd fmla="*/ 763 h 1157" name="TY805"/>
                <a:gd fmla="*/ 4285 w 5416" name="TX806"/>
                <a:gd fmla="*/ 798 h 1157" name="TY806"/>
                <a:gd fmla="*/ 4265 w 5416" name="TX807"/>
                <a:gd fmla="*/ 832 h 1157" name="TY807"/>
                <a:gd fmla="*/ 4247 w 5416" name="TX808"/>
                <a:gd fmla="*/ 865 h 1157" name="TY808"/>
                <a:gd fmla="*/ 4234 w 5416" name="TX809"/>
                <a:gd fmla="*/ 896 h 1157" name="TY809"/>
                <a:gd fmla="*/ 4224 w 5416" name="TX810"/>
                <a:gd fmla="*/ 928 h 1157" name="TY810"/>
                <a:gd fmla="*/ 4216 w 5416" name="TX811"/>
                <a:gd fmla="*/ 957 h 1157" name="TY811"/>
                <a:gd fmla="*/ 4212 w 5416" name="TX812"/>
                <a:gd fmla="*/ 987 h 1157" name="TY812"/>
                <a:gd fmla="*/ 4210 w 5416" name="TX813"/>
                <a:gd fmla="*/ 1014 h 1157" name="TY813"/>
                <a:gd fmla="*/ 4210 w 5416" name="TX814"/>
                <a:gd fmla="*/ 1014 h 1157" name="TY814"/>
                <a:gd fmla="*/ 4210 w 5416" name="TX815"/>
                <a:gd fmla="*/ 1030 h 1157" name="TY815"/>
                <a:gd fmla="*/ 4212 w 5416" name="TX816"/>
                <a:gd fmla="*/ 1046 h 1157" name="TY816"/>
                <a:gd fmla="*/ 4216 w 5416" name="TX817"/>
                <a:gd fmla="*/ 1062 h 1157" name="TY817"/>
                <a:gd fmla="*/ 4220 w 5416" name="TX818"/>
                <a:gd fmla="*/ 1075 h 1157" name="TY818"/>
                <a:gd fmla="*/ 4224 w 5416" name="TX819"/>
                <a:gd fmla="*/ 1087 h 1157" name="TY819"/>
                <a:gd fmla="*/ 4230 w 5416" name="TX820"/>
                <a:gd fmla="*/ 1099 h 1157" name="TY820"/>
                <a:gd fmla="*/ 4238 w 5416" name="TX821"/>
                <a:gd fmla="*/ 1109 h 1157" name="TY821"/>
                <a:gd fmla="*/ 4245 w 5416" name="TX822"/>
                <a:gd fmla="*/ 1119 h 1157" name="TY822"/>
                <a:gd fmla="*/ 4245 w 5416" name="TX823"/>
                <a:gd fmla="*/ 1119 h 1157" name="TY823"/>
                <a:gd fmla="*/ 4255 w 5416" name="TX824"/>
                <a:gd fmla="*/ 1126 h 1157" name="TY824"/>
                <a:gd fmla="*/ 4265 w 5416" name="TX825"/>
                <a:gd fmla="*/ 1134 h 1157" name="TY825"/>
                <a:gd fmla="*/ 4275 w 5416" name="TX826"/>
                <a:gd fmla="*/ 1140 h 1157" name="TY826"/>
                <a:gd fmla="*/ 4287 w 5416" name="TX827"/>
                <a:gd fmla="*/ 1146 h 1157" name="TY827"/>
                <a:gd fmla="*/ 4299 w 5416" name="TX828"/>
                <a:gd fmla="*/ 1150 h 1157" name="TY828"/>
                <a:gd fmla="*/ 4310 w 5416" name="TX829"/>
                <a:gd fmla="*/ 1152 h 1157" name="TY829"/>
                <a:gd fmla="*/ 4336 w 5416" name="TX830"/>
                <a:gd fmla="*/ 1154 h 1157" name="TY830"/>
                <a:gd fmla="*/ 4336 w 5416" name="TX831"/>
                <a:gd fmla="*/ 1154 h 1157" name="TY831"/>
                <a:gd fmla="*/ 4367 w 5416" name="TX832"/>
                <a:gd fmla="*/ 1152 h 1157" name="TY832"/>
                <a:gd fmla="*/ 4403 w 5416" name="TX833"/>
                <a:gd fmla="*/ 1146 h 1157" name="TY833"/>
                <a:gd fmla="*/ 4440 w 5416" name="TX834"/>
                <a:gd fmla="*/ 1134 h 1157" name="TY834"/>
                <a:gd fmla="*/ 4479 w 5416" name="TX835"/>
                <a:gd fmla="*/ 1119 h 1157" name="TY835"/>
                <a:gd fmla="*/ 4479 w 5416" name="TX836"/>
                <a:gd fmla="*/ 1119 h 1157" name="TY836"/>
                <a:gd fmla="*/ 4499 w 5416" name="TX837"/>
                <a:gd fmla="*/ 1109 h 1157" name="TY837"/>
                <a:gd fmla="*/ 4521 w 5416" name="TX838"/>
                <a:gd fmla="*/ 1097 h 1157" name="TY838"/>
                <a:gd fmla="*/ 4570 w 5416" name="TX839"/>
                <a:gd fmla="*/ 1067 h 1157" name="TY839"/>
                <a:gd fmla="*/ 4621 w 5416" name="TX840"/>
                <a:gd fmla="*/ 1030 h 1157" name="TY840"/>
                <a:gd fmla="*/ 4678 w 5416" name="TX841"/>
                <a:gd fmla="*/ 985 h 1157" name="TY841"/>
                <a:gd fmla="*/ 4644 w 5416" name="TX842"/>
                <a:gd fmla="*/ 1079 h 1157" name="TY842"/>
                <a:gd fmla="*/ 4644 w 5416" name="TX843"/>
                <a:gd fmla="*/ 1079 h 1157" name="TY843"/>
                <a:gd fmla="*/ 4635 w 5416" name="TX844"/>
                <a:gd fmla="*/ 1105 h 1157" name="TY844"/>
                <a:gd fmla="*/ 4633 w 5416" name="TX845"/>
                <a:gd fmla="*/ 1122 h 1157" name="TY845"/>
                <a:gd fmla="*/ 4633 w 5416" name="TX846"/>
                <a:gd fmla="*/ 1122 h 1157" name="TY846"/>
                <a:gd fmla="*/ 4635 w 5416" name="TX847"/>
                <a:gd fmla="*/ 1128 h 1157" name="TY847"/>
                <a:gd fmla="*/ 4637 w 5416" name="TX848"/>
                <a:gd fmla="*/ 1134 h 1157" name="TY848"/>
                <a:gd fmla="*/ 4641 w 5416" name="TX849"/>
                <a:gd fmla="*/ 1140 h 1157" name="TY849"/>
                <a:gd fmla="*/ 4648 w 5416" name="TX850"/>
                <a:gd fmla="*/ 1144 h 1157" name="TY850"/>
                <a:gd fmla="*/ 4648 w 5416" name="TX851"/>
                <a:gd fmla="*/ 1144 h 1157" name="TY851"/>
                <a:gd fmla="*/ 4656 w 5416" name="TX852"/>
                <a:gd fmla="*/ 1150 h 1157" name="TY852"/>
                <a:gd fmla="*/ 4664 w 5416" name="TX853"/>
                <a:gd fmla="*/ 1152 h 1157" name="TY853"/>
                <a:gd fmla="*/ 4676 w 5416" name="TX854"/>
                <a:gd fmla="*/ 1154 h 1157" name="TY854"/>
                <a:gd fmla="*/ 4686 w 5416" name="TX855"/>
                <a:gd fmla="*/ 1156 h 1157" name="TY855"/>
                <a:gd fmla="*/ 4686 w 5416" name="TX856"/>
                <a:gd fmla="*/ 1156 h 1157" name="TY856"/>
                <a:gd fmla="*/ 4715 w 5416" name="TX857"/>
                <a:gd fmla="*/ 1154 h 1157" name="TY857"/>
                <a:gd fmla="*/ 4749 w 5416" name="TX858"/>
                <a:gd fmla="*/ 1146 h 1157" name="TY858"/>
                <a:gd fmla="*/ 4786 w 5416" name="TX859"/>
                <a:gd fmla="*/ 1134 h 1157" name="TY859"/>
                <a:gd fmla="*/ 4829 w 5416" name="TX860"/>
                <a:gd fmla="*/ 1117 h 1157" name="TY860"/>
                <a:gd fmla="*/ 4829 w 5416" name="TX861"/>
                <a:gd fmla="*/ 1117 h 1157" name="TY861"/>
                <a:gd fmla="*/ 4865 w 5416" name="TX862"/>
                <a:gd fmla="*/ 1099 h 1157" name="TY862"/>
                <a:gd fmla="*/ 4910 w 5416" name="TX863"/>
                <a:gd fmla="*/ 1073 h 1157" name="TY863"/>
                <a:gd fmla="*/ 4965 w 5416" name="TX864"/>
                <a:gd fmla="*/ 1040 h 1157" name="TY864"/>
                <a:gd fmla="*/ 5028 w 5416" name="TX865"/>
                <a:gd fmla="*/ 1001 h 1157" name="TY865"/>
                <a:gd fmla="*/ 5000 w 5416" name="TX866"/>
                <a:gd fmla="*/ 971 h 1157" name="TY866"/>
                <a:gd fmla="*/ 5000 w 5416" name="TX867"/>
                <a:gd fmla="*/ 971 h 1157" name="TY867"/>
                <a:gd fmla="*/ 4918 w 5416" name="TX868"/>
                <a:gd fmla="*/ 1018 h 1157" name="TY868"/>
                <a:gd fmla="*/ 4888 w 5416" name="TX869"/>
                <a:gd fmla="*/ 1034 h 1157" name="TY869"/>
                <a:gd fmla="*/ 4867 w 5416" name="TX870"/>
                <a:gd fmla="*/ 1044 h 1157" name="TY870"/>
                <a:gd fmla="*/ 4867 w 5416" name="TX871"/>
                <a:gd fmla="*/ 1044 h 1157" name="TY871"/>
                <a:gd fmla="*/ 4845 w 5416" name="TX872"/>
                <a:gd fmla="*/ 1052 h 1157" name="TY872"/>
                <a:gd fmla="*/ 4825 w 5416" name="TX873"/>
                <a:gd fmla="*/ 1056 h 1157" name="TY873"/>
                <a:gd fmla="*/ 4825 w 5416" name="TX874"/>
                <a:gd fmla="*/ 1056 h 1157" name="TY874"/>
                <a:gd fmla="*/ 4814 w 5416" name="TX875"/>
                <a:gd fmla="*/ 1054 h 1157" name="TY875"/>
                <a:gd fmla="*/ 4808 w 5416" name="TX876"/>
                <a:gd fmla="*/ 1050 h 1157" name="TY876"/>
                <a:gd fmla="*/ 4804 w 5416" name="TX877"/>
                <a:gd fmla="*/ 1048 h 1157" name="TY877"/>
                <a:gd fmla="*/ 4800 w 5416" name="TX878"/>
                <a:gd fmla="*/ 1044 h 1157" name="TY878"/>
                <a:gd fmla="*/ 4798 w 5416" name="TX879"/>
                <a:gd fmla="*/ 1038 h 1157" name="TY879"/>
                <a:gd fmla="*/ 4796 w 5416" name="TX880"/>
                <a:gd fmla="*/ 1026 h 1157" name="TY880"/>
                <a:gd fmla="*/ 4796 w 5416" name="TX881"/>
                <a:gd fmla="*/ 1026 h 1157" name="TY881"/>
                <a:gd fmla="*/ 4798 w 5416" name="TX882"/>
                <a:gd fmla="*/ 1008 h 1157" name="TY882"/>
                <a:gd fmla="*/ 4804 w 5416" name="TX883"/>
                <a:gd fmla="*/ 985 h 1157" name="TY883"/>
                <a:gd fmla="*/ 4821 w 5416" name="TX884"/>
                <a:gd fmla="*/ 916 h 1157" name="TY884"/>
                <a:gd fmla="*/ 4963 w 5416" name="TX885"/>
                <a:gd fmla="*/ 452 h 1157" name="TY885"/>
                <a:gd fmla="*/ 4963 w 5416" name="TX886"/>
                <a:gd fmla="*/ 452 h 1157" name="TY886"/>
                <a:gd fmla="*/ 5010 w 5416" name="TX887"/>
                <a:gd fmla="*/ 305 h 1157" name="TY887"/>
                <a:gd fmla="*/ 5026 w 5416" name="TX888"/>
                <a:gd fmla="*/ 258 h 1157" name="TY888"/>
                <a:gd fmla="*/ 5036 w 5416" name="TX889"/>
                <a:gd fmla="*/ 232 h 1157" name="TY889"/>
                <a:gd fmla="*/ 5036 w 5416" name="TX890"/>
                <a:gd fmla="*/ 232 h 1157" name="TY890"/>
                <a:gd fmla="*/ 5047 w 5416" name="TX891"/>
                <a:gd fmla="*/ 206 h 1157" name="TY891"/>
                <a:gd fmla="*/ 5059 w 5416" name="TX892"/>
                <a:gd fmla="*/ 187 h 1157" name="TY892"/>
                <a:gd fmla="*/ 5073 w 5416" name="TX893"/>
                <a:gd fmla="*/ 171 h 1157" name="TY893"/>
                <a:gd fmla="*/ 5087 w 5416" name="TX894"/>
                <a:gd fmla="*/ 161 h 1157" name="TY894"/>
                <a:gd fmla="*/ 5087 w 5416" name="TX895"/>
                <a:gd fmla="*/ 161 h 1157" name="TY895"/>
                <a:gd fmla="*/ 5101 w 5416" name="TX896"/>
                <a:gd fmla="*/ 153 h 1157" name="TY896"/>
                <a:gd fmla="*/ 5114 w 5416" name="TX897"/>
                <a:gd fmla="*/ 147 h 1157" name="TY897"/>
                <a:gd fmla="*/ 5130 w 5416" name="TX898"/>
                <a:gd fmla="*/ 145 h 1157" name="TY898"/>
                <a:gd fmla="*/ 5148 w 5416" name="TX899"/>
                <a:gd fmla="*/ 144 h 1157" name="TY899"/>
                <a:gd fmla="*/ 5148 w 5416" name="TX900"/>
                <a:gd fmla="*/ 144 h 1157" name="TY900"/>
                <a:gd fmla="*/ 5183 w 5416" name="TX901"/>
                <a:gd fmla="*/ 145 h 1157" name="TY901"/>
                <a:gd fmla="*/ 5240 w 5416" name="TX902"/>
                <a:gd fmla="*/ 151 h 1157" name="TY902"/>
                <a:gd fmla="*/ 5240 w 5416" name="TX903"/>
                <a:gd fmla="*/ 151 h 1157" name="TY903"/>
                <a:gd fmla="*/ 5297 w 5416" name="TX904"/>
                <a:gd fmla="*/ 157 h 1157" name="TY904"/>
                <a:gd fmla="*/ 5334 w 5416" name="TX905"/>
                <a:gd fmla="*/ 159 h 1157" name="TY905"/>
                <a:gd fmla="*/ 5334 w 5416" name="TX906"/>
                <a:gd fmla="*/ 159 h 1157" name="TY906"/>
                <a:gd fmla="*/ 5352 w 5416" name="TX907"/>
                <a:gd fmla="*/ 159 h 1157" name="TY907"/>
                <a:gd fmla="*/ 5368 w 5416" name="TX908"/>
                <a:gd fmla="*/ 155 h 1157" name="TY908"/>
                <a:gd fmla="*/ 5382 w 5416" name="TX909"/>
                <a:gd fmla="*/ 151 h 1157" name="TY909"/>
                <a:gd fmla="*/ 5393 w 5416" name="TX910"/>
                <a:gd fmla="*/ 145 h 1157" name="TY910"/>
                <a:gd fmla="*/ 5393 w 5416" name="TX911"/>
                <a:gd fmla="*/ 145 h 1157" name="TY911"/>
                <a:gd fmla="*/ 5403 w 5416" name="TX912"/>
                <a:gd fmla="*/ 136 h 1157" name="TY912"/>
                <a:gd fmla="*/ 5411 w 5416" name="TX913"/>
                <a:gd fmla="*/ 128 h 1157" name="TY913"/>
                <a:gd fmla="*/ 5415 w 5416" name="TX914"/>
                <a:gd fmla="*/ 118 h 1157" name="TY914"/>
                <a:gd fmla="*/ 5415 w 5416" name="TX915"/>
                <a:gd fmla="*/ 106 h 1157" name="TY915"/>
                <a:gd fmla="*/ 5415 w 5416" name="TX916"/>
                <a:gd fmla="*/ 106 h 1157" name="TY916"/>
                <a:gd fmla="*/ 5415 w 5416" name="TX917"/>
                <a:gd fmla="*/ 94 h 1157" name="TY917"/>
                <a:gd fmla="*/ 5409 w 5416" name="TX918"/>
                <a:gd fmla="*/ 83 h 1157" name="TY918"/>
                <a:gd fmla="*/ 5403 w 5416" name="TX919"/>
                <a:gd fmla="*/ 75 h 1157" name="TY919"/>
                <a:gd fmla="*/ 5391 w 5416" name="TX920"/>
                <a:gd fmla="*/ 65 h 1157" name="TY920"/>
                <a:gd fmla="*/ 5391 w 5416" name="TX921"/>
                <a:gd fmla="*/ 65 h 1157" name="TY921"/>
                <a:gd fmla="*/ 4741 w 5416" name="TX923"/>
                <a:gd fmla="*/ 729 h 1157" name="TY923"/>
                <a:gd fmla="*/ 4741 w 5416" name="TX924"/>
                <a:gd fmla="*/ 729 h 1157" name="TY924"/>
                <a:gd fmla="*/ 4719 w 5416" name="TX925"/>
                <a:gd fmla="*/ 798 h 1157" name="TY925"/>
                <a:gd fmla="*/ 4700 w 5416" name="TX926"/>
                <a:gd fmla="*/ 851 h 1157" name="TY926"/>
                <a:gd fmla="*/ 4684 w 5416" name="TX927"/>
                <a:gd fmla="*/ 892 h 1157" name="TY927"/>
                <a:gd fmla="*/ 4676 w 5416" name="TX928"/>
                <a:gd fmla="*/ 906 h 1157" name="TY928"/>
                <a:gd fmla="*/ 4668 w 5416" name="TX929"/>
                <a:gd fmla="*/ 918 h 1157" name="TY929"/>
                <a:gd fmla="*/ 4668 w 5416" name="TX930"/>
                <a:gd fmla="*/ 918 h 1157" name="TY930"/>
                <a:gd fmla="*/ 4644 w 5416" name="TX931"/>
                <a:gd fmla="*/ 948 h 1157" name="TY931"/>
                <a:gd fmla="*/ 4615 w 5416" name="TX932"/>
                <a:gd fmla="*/ 973 h 1157" name="TY932"/>
                <a:gd fmla="*/ 4584 w 5416" name="TX933"/>
                <a:gd fmla="*/ 999 h 1157" name="TY933"/>
                <a:gd fmla="*/ 4546 w 5416" name="TX934"/>
                <a:gd fmla="*/ 1020 h 1157" name="TY934"/>
                <a:gd fmla="*/ 4546 w 5416" name="TX935"/>
                <a:gd fmla="*/ 1020 h 1157" name="TY935"/>
                <a:gd fmla="*/ 4521 w 5416" name="TX936"/>
                <a:gd fmla="*/ 1034 h 1157" name="TY936"/>
                <a:gd fmla="*/ 4495 w 5416" name="TX937"/>
                <a:gd fmla="*/ 1042 h 1157" name="TY937"/>
                <a:gd fmla="*/ 4473 w 5416" name="TX938"/>
                <a:gd fmla="*/ 1048 h 1157" name="TY938"/>
                <a:gd fmla="*/ 4452 w 5416" name="TX939"/>
                <a:gd fmla="*/ 1050 h 1157" name="TY939"/>
                <a:gd fmla="*/ 4452 w 5416" name="TX940"/>
                <a:gd fmla="*/ 1050 h 1157" name="TY940"/>
                <a:gd fmla="*/ 4434 w 5416" name="TX941"/>
                <a:gd fmla="*/ 1048 h 1157" name="TY941"/>
                <a:gd fmla="*/ 4418 w 5416" name="TX942"/>
                <a:gd fmla="*/ 1044 h 1157" name="TY942"/>
                <a:gd fmla="*/ 4403 w 5416" name="TX943"/>
                <a:gd fmla="*/ 1036 h 1157" name="TY943"/>
                <a:gd fmla="*/ 4389 w 5416" name="TX944"/>
                <a:gd fmla="*/ 1024 h 1157" name="TY944"/>
                <a:gd fmla="*/ 4389 w 5416" name="TX945"/>
                <a:gd fmla="*/ 1024 h 1157" name="TY945"/>
                <a:gd fmla="*/ 4377 w 5416" name="TX946"/>
                <a:gd fmla="*/ 1010 h 1157" name="TY946"/>
                <a:gd fmla="*/ 4367 w 5416" name="TX947"/>
                <a:gd fmla="*/ 997 h 1157" name="TY947"/>
                <a:gd fmla="*/ 4363 w 5416" name="TX948"/>
                <a:gd fmla="*/ 979 h 1157" name="TY948"/>
                <a:gd fmla="*/ 4361 w 5416" name="TX949"/>
                <a:gd fmla="*/ 959 h 1157" name="TY949"/>
                <a:gd fmla="*/ 4361 w 5416" name="TX950"/>
                <a:gd fmla="*/ 959 h 1157" name="TY950"/>
                <a:gd fmla="*/ 4361 w 5416" name="TX951"/>
                <a:gd fmla="*/ 938 h 1157" name="TY951"/>
                <a:gd fmla="*/ 4365 w 5416" name="TX952"/>
                <a:gd fmla="*/ 916 h 1157" name="TY952"/>
                <a:gd fmla="*/ 4369 w 5416" name="TX953"/>
                <a:gd fmla="*/ 891 h 1157" name="TY953"/>
                <a:gd fmla="*/ 4375 w 5416" name="TX954"/>
                <a:gd fmla="*/ 867 h 1157" name="TY954"/>
                <a:gd fmla="*/ 4385 w 5416" name="TX955"/>
                <a:gd fmla="*/ 841 h 1157" name="TY955"/>
                <a:gd fmla="*/ 4395 w 5416" name="TX956"/>
                <a:gd fmla="*/ 814 h 1157" name="TY956"/>
                <a:gd fmla="*/ 4407 w 5416" name="TX957"/>
                <a:gd fmla="*/ 786 h 1157" name="TY957"/>
                <a:gd fmla="*/ 4420 w 5416" name="TX958"/>
                <a:gd fmla="*/ 757 h 1157" name="TY958"/>
                <a:gd fmla="*/ 4420 w 5416" name="TX959"/>
                <a:gd fmla="*/ 757 h 1157" name="TY959"/>
                <a:gd fmla="*/ 4436 w 5416" name="TX960"/>
                <a:gd fmla="*/ 729 h 1157" name="TY960"/>
                <a:gd fmla="*/ 4450 w 5416" name="TX961"/>
                <a:gd fmla="*/ 704 h 1157" name="TY961"/>
                <a:gd fmla="*/ 4466 w 5416" name="TX962"/>
                <a:gd fmla="*/ 682 h 1157" name="TY962"/>
                <a:gd fmla="*/ 4481 w 5416" name="TX963"/>
                <a:gd fmla="*/ 661 h 1157" name="TY963"/>
                <a:gd fmla="*/ 4497 w 5416" name="TX964"/>
                <a:gd fmla="*/ 643 h 1157" name="TY964"/>
                <a:gd fmla="*/ 4513 w 5416" name="TX965"/>
                <a:gd fmla="*/ 625 h 1157" name="TY965"/>
                <a:gd fmla="*/ 4529 w 5416" name="TX966"/>
                <a:gd fmla="*/ 613 h 1157" name="TY966"/>
                <a:gd fmla="*/ 4544 w 5416" name="TX967"/>
                <a:gd fmla="*/ 602 h 1157" name="TY967"/>
                <a:gd fmla="*/ 4544 w 5416" name="TX968"/>
                <a:gd fmla="*/ 602 h 1157" name="TY968"/>
                <a:gd fmla="*/ 4576 w 5416" name="TX969"/>
                <a:gd fmla="*/ 584 h 1157" name="TY969"/>
                <a:gd fmla="*/ 4591 w 5416" name="TX970"/>
                <a:gd fmla="*/ 576 h 1157" name="TY970"/>
                <a:gd fmla="*/ 4609 w 5416" name="TX971"/>
                <a:gd fmla="*/ 570 h 1157" name="TY971"/>
                <a:gd fmla="*/ 4625 w 5416" name="TX972"/>
                <a:gd fmla="*/ 566 h 1157" name="TY972"/>
                <a:gd fmla="*/ 4641 w 5416" name="TX973"/>
                <a:gd fmla="*/ 564 h 1157" name="TY973"/>
                <a:gd fmla="*/ 4658 w 5416" name="TX974"/>
                <a:gd fmla="*/ 562 h 1157" name="TY974"/>
                <a:gd fmla="*/ 4674 w 5416" name="TX975"/>
                <a:gd fmla="*/ 560 h 1157" name="TY975"/>
                <a:gd fmla="*/ 4674 w 5416" name="TX976"/>
                <a:gd fmla="*/ 560 h 1157" name="TY976"/>
                <a:gd fmla="*/ 4694 w 5416" name="TX977"/>
                <a:gd fmla="*/ 562 h 1157" name="TY977"/>
                <a:gd fmla="*/ 4719 w 5416" name="TX978"/>
                <a:gd fmla="*/ 564 h 1157" name="TY978"/>
                <a:gd fmla="*/ 4788 w 5416" name="TX979"/>
                <a:gd fmla="*/ 574 h 1157" name="TY979"/>
                <a:gd fmla="*/ 4741 w 5416" name="TX980"/>
                <a:gd fmla="*/ 729 h 1157" name="TY980"/>
                <a:gd fmla="*/ 3418 w 5416" name="TX982"/>
                <a:gd fmla="*/ 511 h 1157" name="TY982"/>
                <a:gd fmla="*/ 3418 w 5416" name="TX983"/>
                <a:gd fmla="*/ 511 h 1157" name="TY983"/>
                <a:gd fmla="*/ 3408 w 5416" name="TX984"/>
                <a:gd fmla="*/ 503 h 1157" name="TY984"/>
                <a:gd fmla="*/ 3396 w 5416" name="TX985"/>
                <a:gd fmla="*/ 499 h 1157" name="TY985"/>
                <a:gd fmla="*/ 3373 w 5416" name="TX986"/>
                <a:gd fmla="*/ 489 h 1157" name="TY986"/>
                <a:gd fmla="*/ 3343 w 5416" name="TX987"/>
                <a:gd fmla="*/ 486 h 1157" name="TY987"/>
                <a:gd fmla="*/ 3310 w 5416" name="TX988"/>
                <a:gd fmla="*/ 484 h 1157" name="TY988"/>
                <a:gd fmla="*/ 3310 w 5416" name="TX989"/>
                <a:gd fmla="*/ 484 h 1157" name="TY989"/>
                <a:gd fmla="*/ 3284 w 5416" name="TX990"/>
                <a:gd fmla="*/ 484 h 1157" name="TY990"/>
                <a:gd fmla="*/ 3259 w 5416" name="TX991"/>
                <a:gd fmla="*/ 486 h 1157" name="TY991"/>
                <a:gd fmla="*/ 3235 w 5416" name="TX992"/>
                <a:gd fmla="*/ 489 h 1157" name="TY992"/>
                <a:gd fmla="*/ 3212 w 5416" name="TX993"/>
                <a:gd fmla="*/ 495 h 1157" name="TY993"/>
                <a:gd fmla="*/ 3188 w 5416" name="TX994"/>
                <a:gd fmla="*/ 501 h 1157" name="TY994"/>
                <a:gd fmla="*/ 3164 w 5416" name="TX995"/>
                <a:gd fmla="*/ 509 h 1157" name="TY995"/>
                <a:gd fmla="*/ 3143 w 5416" name="TX996"/>
                <a:gd fmla="*/ 519 h 1157" name="TY996"/>
                <a:gd fmla="*/ 3121 w 5416" name="TX997"/>
                <a:gd fmla="*/ 529 h 1157" name="TY997"/>
                <a:gd fmla="*/ 3100 w 5416" name="TX998"/>
                <a:gd fmla="*/ 543 h 1157" name="TY998"/>
                <a:gd fmla="*/ 3078 w 5416" name="TX999"/>
                <a:gd fmla="*/ 556 h 1157" name="TY999"/>
                <a:gd fmla="*/ 3058 w 5416" name="TX1000"/>
                <a:gd fmla="*/ 570 h 1157" name="TY1000"/>
                <a:gd fmla="*/ 3037 w 5416" name="TX1001"/>
                <a:gd fmla="*/ 588 h 1157" name="TY1001"/>
                <a:gd fmla="*/ 3017 w 5416" name="TX1002"/>
                <a:gd fmla="*/ 605 h 1157" name="TY1002"/>
                <a:gd fmla="*/ 2997 w 5416" name="TX1003"/>
                <a:gd fmla="*/ 625 h 1157" name="TY1003"/>
                <a:gd fmla="*/ 2980 w 5416" name="TX1004"/>
                <a:gd fmla="*/ 647 h 1157" name="TY1004"/>
                <a:gd fmla="*/ 2960 w 5416" name="TX1005"/>
                <a:gd fmla="*/ 668 h 1157" name="TY1005"/>
                <a:gd fmla="*/ 2960 w 5416" name="TX1006"/>
                <a:gd fmla="*/ 668 h 1157" name="TY1006"/>
                <a:gd fmla="*/ 2931 w 5416" name="TX1007"/>
                <a:gd fmla="*/ 710 h 1157" name="TY1007"/>
                <a:gd fmla="*/ 2905 w 5416" name="TX1008"/>
                <a:gd fmla="*/ 749 h 1157" name="TY1008"/>
                <a:gd fmla="*/ 2881 w 5416" name="TX1009"/>
                <a:gd fmla="*/ 790 h 1157" name="TY1009"/>
                <a:gd fmla="*/ 2864 w 5416" name="TX1010"/>
                <a:gd fmla="*/ 832 h 1157" name="TY1010"/>
                <a:gd fmla="*/ 2850 w 5416" name="TX1011"/>
                <a:gd fmla="*/ 873 h 1157" name="TY1011"/>
                <a:gd fmla="*/ 2840 w 5416" name="TX1012"/>
                <a:gd fmla="*/ 914 h 1157" name="TY1012"/>
                <a:gd fmla="*/ 2832 w 5416" name="TX1013"/>
                <a:gd fmla="*/ 955 h 1157" name="TY1013"/>
                <a:gd fmla="*/ 2830 w 5416" name="TX1014"/>
                <a:gd fmla="*/ 995 h 1157" name="TY1014"/>
                <a:gd fmla="*/ 2830 w 5416" name="TX1015"/>
                <a:gd fmla="*/ 995 h 1157" name="TY1015"/>
                <a:gd fmla="*/ 2832 w 5416" name="TX1016"/>
                <a:gd fmla="*/ 1014 h 1157" name="TY1016"/>
                <a:gd fmla="*/ 2834 w 5416" name="TX1017"/>
                <a:gd fmla="*/ 1034 h 1157" name="TY1017"/>
                <a:gd fmla="*/ 2836 w 5416" name="TX1018"/>
                <a:gd fmla="*/ 1050 h 1157" name="TY1018"/>
                <a:gd fmla="*/ 2840 w 5416" name="TX1019"/>
                <a:gd fmla="*/ 1065 h 1157" name="TY1019"/>
                <a:gd fmla="*/ 2846 w 5416" name="TX1020"/>
                <a:gd fmla="*/ 1079 h 1157" name="TY1020"/>
                <a:gd fmla="*/ 2852 w 5416" name="TX1021"/>
                <a:gd fmla="*/ 1093 h 1157" name="TY1021"/>
                <a:gd fmla="*/ 2860 w 5416" name="TX1022"/>
                <a:gd fmla="*/ 1105 h 1157" name="TY1022"/>
                <a:gd fmla="*/ 2868 w 5416" name="TX1023"/>
                <a:gd fmla="*/ 1115 h 1157" name="TY1023"/>
                <a:gd fmla="*/ 2868 w 5416" name="TX1024"/>
                <a:gd fmla="*/ 1115 h 1157" name="TY1024"/>
                <a:gd fmla="*/ 2877 w 5416" name="TX1025"/>
                <a:gd fmla="*/ 1122 h 1157" name="TY1025"/>
                <a:gd fmla="*/ 2889 w 5416" name="TX1026"/>
                <a:gd fmla="*/ 1130 h 1157" name="TY1026"/>
                <a:gd fmla="*/ 2901 w 5416" name="TX1027"/>
                <a:gd fmla="*/ 1136 h 1157" name="TY1027"/>
                <a:gd fmla="*/ 2915 w 5416" name="TX1028"/>
                <a:gd fmla="*/ 1142 h 1157" name="TY1028"/>
                <a:gd fmla="*/ 2929 w 5416" name="TX1029"/>
                <a:gd fmla="*/ 1146 h 1157" name="TY1029"/>
                <a:gd fmla="*/ 2944 w 5416" name="TX1030"/>
                <a:gd fmla="*/ 1148 h 1157" name="TY1030"/>
                <a:gd fmla="*/ 2960 w 5416" name="TX1031"/>
                <a:gd fmla="*/ 1150 h 1157" name="TY1031"/>
                <a:gd fmla="*/ 2978 w 5416" name="TX1032"/>
                <a:gd fmla="*/ 1150 h 1157" name="TY1032"/>
                <a:gd fmla="*/ 2978 w 5416" name="TX1033"/>
                <a:gd fmla="*/ 1150 h 1157" name="TY1033"/>
                <a:gd fmla="*/ 2999 w 5416" name="TX1034"/>
                <a:gd fmla="*/ 1150 h 1157" name="TY1034"/>
                <a:gd fmla="*/ 3021 w 5416" name="TX1035"/>
                <a:gd fmla="*/ 1148 h 1157" name="TY1035"/>
                <a:gd fmla="*/ 3045 w 5416" name="TX1036"/>
                <a:gd fmla="*/ 1144 h 1157" name="TY1036"/>
                <a:gd fmla="*/ 3068 w 5416" name="TX1037"/>
                <a:gd fmla="*/ 1140 h 1157" name="TY1037"/>
                <a:gd fmla="*/ 3094 w 5416" name="TX1038"/>
                <a:gd fmla="*/ 1134 h 1157" name="TY1038"/>
                <a:gd fmla="*/ 3117 w 5416" name="TX1039"/>
                <a:gd fmla="*/ 1126 h 1157" name="TY1039"/>
                <a:gd fmla="*/ 3168 w 5416" name="TX1040"/>
                <a:gd fmla="*/ 1107 h 1157" name="TY1040"/>
                <a:gd fmla="*/ 3223 w 5416" name="TX1041"/>
                <a:gd fmla="*/ 1081 h 1157" name="TY1041"/>
                <a:gd fmla="*/ 3278 w 5416" name="TX1042"/>
                <a:gd fmla="*/ 1050 h 1157" name="TY1042"/>
                <a:gd fmla="*/ 3335 w 5416" name="TX1043"/>
                <a:gd fmla="*/ 1014 h 1157" name="TY1043"/>
                <a:gd fmla="*/ 3396 w 5416" name="TX1044"/>
                <a:gd fmla="*/ 971 h 1157" name="TY1044"/>
                <a:gd fmla="*/ 3363 w 5416" name="TX1045"/>
                <a:gd fmla="*/ 938 h 1157" name="TY1045"/>
                <a:gd fmla="*/ 3363 w 5416" name="TX1046"/>
                <a:gd fmla="*/ 938 h 1157" name="TY1046"/>
                <a:gd fmla="*/ 3304 w 5416" name="TX1047"/>
                <a:gd fmla="*/ 971 h 1157" name="TY1047"/>
                <a:gd fmla="*/ 3251 w 5416" name="TX1048"/>
                <a:gd fmla="*/ 999 h 1157" name="TY1048"/>
                <a:gd fmla="*/ 3208 w 5416" name="TX1049"/>
                <a:gd fmla="*/ 1020 h 1157" name="TY1049"/>
                <a:gd fmla="*/ 3170 w 5416" name="TX1050"/>
                <a:gd fmla="*/ 1034 h 1157" name="TY1050"/>
                <a:gd fmla="*/ 3170 w 5416" name="TX1051"/>
                <a:gd fmla="*/ 1034 h 1157" name="TY1051"/>
                <a:gd fmla="*/ 3147 w 5416" name="TX1052"/>
                <a:gd fmla="*/ 1042 h 1157" name="TY1052"/>
                <a:gd fmla="*/ 3123 w 5416" name="TX1053"/>
                <a:gd fmla="*/ 1048 h 1157" name="TY1053"/>
                <a:gd fmla="*/ 3102 w 5416" name="TX1054"/>
                <a:gd fmla="*/ 1052 h 1157" name="TY1054"/>
                <a:gd fmla="*/ 3080 w 5416" name="TX1055"/>
                <a:gd fmla="*/ 1052 h 1157" name="TY1055"/>
                <a:gd fmla="*/ 3080 w 5416" name="TX1056"/>
                <a:gd fmla="*/ 1052 h 1157" name="TY1056"/>
                <a:gd fmla="*/ 3060 w 5416" name="TX1057"/>
                <a:gd fmla="*/ 1052 h 1157" name="TY1057"/>
                <a:gd fmla="*/ 3043 w 5416" name="TX1058"/>
                <a:gd fmla="*/ 1048 h 1157" name="TY1058"/>
                <a:gd fmla="*/ 3029 w 5416" name="TX1059"/>
                <a:gd fmla="*/ 1040 h 1157" name="TY1059"/>
                <a:gd fmla="*/ 3015 w 5416" name="TX1060"/>
                <a:gd fmla="*/ 1030 h 1157" name="TY1060"/>
                <a:gd fmla="*/ 3015 w 5416" name="TX1061"/>
                <a:gd fmla="*/ 1030 h 1157" name="TY1061"/>
                <a:gd fmla="*/ 3009 w 5416" name="TX1062"/>
                <a:gd fmla="*/ 1024 h 1157" name="TY1062"/>
                <a:gd fmla="*/ 3005 w 5416" name="TX1063"/>
                <a:gd fmla="*/ 1018 h 1157" name="TY1063"/>
                <a:gd fmla="*/ 2999 w 5416" name="TX1064"/>
                <a:gd fmla="*/ 1001 h 1157" name="TY1064"/>
                <a:gd fmla="*/ 2993 w 5416" name="TX1065"/>
                <a:gd fmla="*/ 981 h 1157" name="TY1065"/>
                <a:gd fmla="*/ 2993 w 5416" name="TX1066"/>
                <a:gd fmla="*/ 955 h 1157" name="TY1066"/>
                <a:gd fmla="*/ 2993 w 5416" name="TX1067"/>
                <a:gd fmla="*/ 955 h 1157" name="TY1067"/>
                <a:gd fmla="*/ 2995 w 5416" name="TX1068"/>
                <a:gd fmla="*/ 916 h 1157" name="TY1068"/>
                <a:gd fmla="*/ 3001 w 5416" name="TX1069"/>
                <a:gd fmla="*/ 875 h 1157" name="TY1069"/>
                <a:gd fmla="*/ 3001 w 5416" name="TX1070"/>
                <a:gd fmla="*/ 875 h 1157" name="TY1070"/>
                <a:gd fmla="*/ 3159 w 5416" name="TX1071"/>
                <a:gd fmla="*/ 820 h 1157" name="TY1071"/>
                <a:gd fmla="*/ 3212 w 5416" name="TX1072"/>
                <a:gd fmla="*/ 800 h 1157" name="TY1072"/>
                <a:gd fmla="*/ 3249 w 5416" name="TX1073"/>
                <a:gd fmla="*/ 784 h 1157" name="TY1073"/>
                <a:gd fmla="*/ 3249 w 5416" name="TX1074"/>
                <a:gd fmla="*/ 784 h 1157" name="TY1074"/>
                <a:gd fmla="*/ 3304 w 5416" name="TX1075"/>
                <a:gd fmla="*/ 759 h 1157" name="TY1075"/>
                <a:gd fmla="*/ 3347 w 5416" name="TX1076"/>
                <a:gd fmla="*/ 733 h 1157" name="TY1076"/>
                <a:gd fmla="*/ 3383 w 5416" name="TX1077"/>
                <a:gd fmla="*/ 708 h 1157" name="TY1077"/>
                <a:gd fmla="*/ 3398 w 5416" name="TX1078"/>
                <a:gd fmla="*/ 696 h 1157" name="TY1078"/>
                <a:gd fmla="*/ 3410 w 5416" name="TX1079"/>
                <a:gd fmla="*/ 684 h 1157" name="TY1079"/>
                <a:gd fmla="*/ 3410 w 5416" name="TX1080"/>
                <a:gd fmla="*/ 684 h 1157" name="TY1080"/>
                <a:gd fmla="*/ 3430 w 5416" name="TX1081"/>
                <a:gd fmla="*/ 659 h 1157" name="TY1081"/>
                <a:gd fmla="*/ 3438 w 5416" name="TX1082"/>
                <a:gd fmla="*/ 647 h 1157" name="TY1082"/>
                <a:gd fmla="*/ 3444 w 5416" name="TX1083"/>
                <a:gd fmla="*/ 635 h 1157" name="TY1083"/>
                <a:gd fmla="*/ 3449 w 5416" name="TX1084"/>
                <a:gd fmla="*/ 623 h 1157" name="TY1084"/>
                <a:gd fmla="*/ 3453 w 5416" name="TX1085"/>
                <a:gd fmla="*/ 609 h 1157" name="TY1085"/>
                <a:gd fmla="*/ 3455 w 5416" name="TX1086"/>
                <a:gd fmla="*/ 598 h 1157" name="TY1086"/>
                <a:gd fmla="*/ 3455 w 5416" name="TX1087"/>
                <a:gd fmla="*/ 586 h 1157" name="TY1087"/>
                <a:gd fmla="*/ 3455 w 5416" name="TX1088"/>
                <a:gd fmla="*/ 586 h 1157" name="TY1088"/>
                <a:gd fmla="*/ 3455 w 5416" name="TX1089"/>
                <a:gd fmla="*/ 574 h 1157" name="TY1089"/>
                <a:gd fmla="*/ 3453 w 5416" name="TX1090"/>
                <a:gd fmla="*/ 562 h 1157" name="TY1090"/>
                <a:gd fmla="*/ 3449 w 5416" name="TX1091"/>
                <a:gd fmla="*/ 552 h 1157" name="TY1091"/>
                <a:gd fmla="*/ 3446 w 5416" name="TX1092"/>
                <a:gd fmla="*/ 543 h 1157" name="TY1092"/>
                <a:gd fmla="*/ 3442 w 5416" name="TX1093"/>
                <a:gd fmla="*/ 535 h 1157" name="TY1093"/>
                <a:gd fmla="*/ 3434 w 5416" name="TX1094"/>
                <a:gd fmla="*/ 525 h 1157" name="TY1094"/>
                <a:gd fmla="*/ 3426 w 5416" name="TX1095"/>
                <a:gd fmla="*/ 517 h 1157" name="TY1095"/>
                <a:gd fmla="*/ 3418 w 5416" name="TX1096"/>
                <a:gd fmla="*/ 511 h 1157" name="TY1096"/>
                <a:gd fmla="*/ 3418 w 5416" name="TX1097"/>
                <a:gd fmla="*/ 511 h 1157" name="TY1097"/>
                <a:gd fmla="*/ 3255 w 5416" name="TX1099"/>
                <a:gd fmla="*/ 708 h 1157" name="TY1099"/>
                <a:gd fmla="*/ 3255 w 5416" name="TX1100"/>
                <a:gd fmla="*/ 708 h 1157" name="TY1100"/>
                <a:gd fmla="*/ 3233 w 5416" name="TX1101"/>
                <a:gd fmla="*/ 723 h 1157" name="TY1101"/>
                <a:gd fmla="*/ 3210 w 5416" name="TX1102"/>
                <a:gd fmla="*/ 739 h 1157" name="TY1102"/>
                <a:gd fmla="*/ 3184 w 5416" name="TX1103"/>
                <a:gd fmla="*/ 755 h 1157" name="TY1103"/>
                <a:gd fmla="*/ 3155 w 5416" name="TX1104"/>
                <a:gd fmla="*/ 769 h 1157" name="TY1104"/>
                <a:gd fmla="*/ 3123 w 5416" name="TX1105"/>
                <a:gd fmla="*/ 784 h 1157" name="TY1105"/>
                <a:gd fmla="*/ 3090 w 5416" name="TX1106"/>
                <a:gd fmla="*/ 798 h 1157" name="TY1106"/>
                <a:gd fmla="*/ 3013 w 5416" name="TX1107"/>
                <a:gd fmla="*/ 826 h 1157" name="TY1107"/>
                <a:gd fmla="*/ 3013 w 5416" name="TX1108"/>
                <a:gd fmla="*/ 826 h 1157" name="TY1108"/>
                <a:gd fmla="*/ 3025 w 5416" name="TX1109"/>
                <a:gd fmla="*/ 782 h 1157" name="TY1109"/>
                <a:gd fmla="*/ 3039 w 5416" name="TX1110"/>
                <a:gd fmla="*/ 739 h 1157" name="TY1110"/>
                <a:gd fmla="*/ 3058 w 5416" name="TX1111"/>
                <a:gd fmla="*/ 698 h 1157" name="TY1111"/>
                <a:gd fmla="*/ 3078 w 5416" name="TX1112"/>
                <a:gd fmla="*/ 655 h 1157" name="TY1112"/>
                <a:gd fmla="*/ 3078 w 5416" name="TX1113"/>
                <a:gd fmla="*/ 655 h 1157" name="TY1113"/>
                <a:gd fmla="*/ 3096 w 5416" name="TX1114"/>
                <a:gd fmla="*/ 627 h 1157" name="TY1114"/>
                <a:gd fmla="*/ 3115 w 5416" name="TX1115"/>
                <a:gd fmla="*/ 604 h 1157" name="TY1115"/>
                <a:gd fmla="*/ 3135 w 5416" name="TX1116"/>
                <a:gd fmla="*/ 584 h 1157" name="TY1116"/>
                <a:gd fmla="*/ 3159 w 5416" name="TX1117"/>
                <a:gd fmla="*/ 568 h 1157" name="TY1117"/>
                <a:gd fmla="*/ 3159 w 5416" name="TX1118"/>
                <a:gd fmla="*/ 568 h 1157" name="TY1118"/>
                <a:gd fmla="*/ 3176 w 5416" name="TX1119"/>
                <a:gd fmla="*/ 558 h 1157" name="TY1119"/>
                <a:gd fmla="*/ 3194 w 5416" name="TX1120"/>
                <a:gd fmla="*/ 552 h 1157" name="TY1120"/>
                <a:gd fmla="*/ 3212 w 5416" name="TX1121"/>
                <a:gd fmla="*/ 548 h 1157" name="TY1121"/>
                <a:gd fmla="*/ 3229 w 5416" name="TX1122"/>
                <a:gd fmla="*/ 546 h 1157" name="TY1122"/>
                <a:gd fmla="*/ 3229 w 5416" name="TX1123"/>
                <a:gd fmla="*/ 546 h 1157" name="TY1123"/>
                <a:gd fmla="*/ 3247 w 5416" name="TX1124"/>
                <a:gd fmla="*/ 548 h 1157" name="TY1124"/>
                <a:gd fmla="*/ 3263 w 5416" name="TX1125"/>
                <a:gd fmla="*/ 552 h 1157" name="TY1125"/>
                <a:gd fmla="*/ 3276 w 5416" name="TX1126"/>
                <a:gd fmla="*/ 558 h 1157" name="TY1126"/>
                <a:gd fmla="*/ 3288 w 5416" name="TX1127"/>
                <a:gd fmla="*/ 566 h 1157" name="TY1127"/>
                <a:gd fmla="*/ 3288 w 5416" name="TX1128"/>
                <a:gd fmla="*/ 566 h 1157" name="TY1128"/>
                <a:gd fmla="*/ 3298 w 5416" name="TX1129"/>
                <a:gd fmla="*/ 578 h 1157" name="TY1129"/>
                <a:gd fmla="*/ 3304 w 5416" name="TX1130"/>
                <a:gd fmla="*/ 590 h 1157" name="TY1130"/>
                <a:gd fmla="*/ 3310 w 5416" name="TX1131"/>
                <a:gd fmla="*/ 604 h 1157" name="TY1131"/>
                <a:gd fmla="*/ 3310 w 5416" name="TX1132"/>
                <a:gd fmla="*/ 619 h 1157" name="TY1132"/>
                <a:gd fmla="*/ 3310 w 5416" name="TX1133"/>
                <a:gd fmla="*/ 619 h 1157" name="TY1133"/>
                <a:gd fmla="*/ 3310 w 5416" name="TX1134"/>
                <a:gd fmla="*/ 631 h 1157" name="TY1134"/>
                <a:gd fmla="*/ 3308 w 5416" name="TX1135"/>
                <a:gd fmla="*/ 641 h 1157" name="TY1135"/>
                <a:gd fmla="*/ 3302 w 5416" name="TX1136"/>
                <a:gd fmla="*/ 653 h 1157" name="TY1136"/>
                <a:gd fmla="*/ 3296 w 5416" name="TX1137"/>
                <a:gd fmla="*/ 662 h 1157" name="TY1137"/>
                <a:gd fmla="*/ 3288 w 5416" name="TX1138"/>
                <a:gd fmla="*/ 674 h 1157" name="TY1138"/>
                <a:gd fmla="*/ 3280 w 5416" name="TX1139"/>
                <a:gd fmla="*/ 686 h 1157" name="TY1139"/>
                <a:gd fmla="*/ 3255 w 5416" name="TX1140"/>
                <a:gd fmla="*/ 708 h 1157" name="TY1140"/>
                <a:gd fmla="*/ 3255 w 5416" name="TX1141"/>
                <a:gd fmla="*/ 708 h 1157" name="TY114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0" y="TY210"/>
                </a:cxn>
                <a:cxn ang="0">
                  <a:pos x="TX211" y="TY211"/>
                </a:cxn>
                <a:cxn ang="0">
                  <a:pos x="TX212" y="TY212"/>
                </a:cxn>
                <a:cxn ang="0">
                  <a:pos x="TX213" y="TY213"/>
                </a:cxn>
                <a:cxn ang="0">
                  <a:pos x="TX214" y="TY214"/>
                </a:cxn>
                <a:cxn ang="0">
                  <a:pos x="TX215" y="TY215"/>
                </a:cxn>
                <a:cxn ang="0">
                  <a:pos x="TX216" y="TY216"/>
                </a:cxn>
                <a:cxn ang="0">
                  <a:pos x="TX217" y="TY217"/>
                </a:cxn>
                <a:cxn ang="0">
                  <a:pos x="TX218" y="TY218"/>
                </a:cxn>
                <a:cxn ang="0">
                  <a:pos x="TX219" y="TY219"/>
                </a:cxn>
                <a:cxn ang="0">
                  <a:pos x="TX220" y="TY220"/>
                </a:cxn>
                <a:cxn ang="0">
                  <a:pos x="TX221" y="TY221"/>
                </a:cxn>
                <a:cxn ang="0">
                  <a:pos x="TX222" y="TY222"/>
                </a:cxn>
                <a:cxn ang="0">
                  <a:pos x="TX223" y="TY223"/>
                </a:cxn>
                <a:cxn ang="0">
                  <a:pos x="TX224" y="TY224"/>
                </a:cxn>
                <a:cxn ang="0">
                  <a:pos x="TX225" y="TY225"/>
                </a:cxn>
                <a:cxn ang="0">
                  <a:pos x="TX226" y="TY226"/>
                </a:cxn>
                <a:cxn ang="0">
                  <a:pos x="TX227" y="TY227"/>
                </a:cxn>
                <a:cxn ang="0">
                  <a:pos x="TX228" y="TY228"/>
                </a:cxn>
                <a:cxn ang="0">
                  <a:pos x="TX229" y="TY229"/>
                </a:cxn>
                <a:cxn ang="0">
                  <a:pos x="TX230" y="TY230"/>
                </a:cxn>
                <a:cxn ang="0">
                  <a:pos x="TX231" y="TY231"/>
                </a:cxn>
                <a:cxn ang="0">
                  <a:pos x="TX232" y="TY232"/>
                </a:cxn>
                <a:cxn ang="0">
                  <a:pos x="TX233" y="TY233"/>
                </a:cxn>
                <a:cxn ang="0">
                  <a:pos x="TX234" y="TY234"/>
                </a:cxn>
                <a:cxn ang="0">
                  <a:pos x="TX235" y="TY235"/>
                </a:cxn>
                <a:cxn ang="0">
                  <a:pos x="TX236" y="TY236"/>
                </a:cxn>
                <a:cxn ang="0">
                  <a:pos x="TX237" y="TY237"/>
                </a:cxn>
                <a:cxn ang="0">
                  <a:pos x="TX238" y="TY238"/>
                </a:cxn>
                <a:cxn ang="0">
                  <a:pos x="TX239" y="TY239"/>
                </a:cxn>
                <a:cxn ang="0">
                  <a:pos x="TX240" y="TY240"/>
                </a:cxn>
                <a:cxn ang="0">
                  <a:pos x="TX241" y="TY241"/>
                </a:cxn>
                <a:cxn ang="0">
                  <a:pos x="TX242" y="TY242"/>
                </a:cxn>
                <a:cxn ang="0">
                  <a:pos x="TX243" y="TY243"/>
                </a:cxn>
                <a:cxn ang="0">
                  <a:pos x="TX244" y="TY244"/>
                </a:cxn>
                <a:cxn ang="0">
                  <a:pos x="TX245" y="TY245"/>
                </a:cxn>
                <a:cxn ang="0">
                  <a:pos x="TX246" y="TY246"/>
                </a:cxn>
                <a:cxn ang="0">
                  <a:pos x="TX247" y="TY247"/>
                </a:cxn>
                <a:cxn ang="0">
                  <a:pos x="TX248" y="TY248"/>
                </a:cxn>
                <a:cxn ang="0">
                  <a:pos x="TX249" y="TY249"/>
                </a:cxn>
                <a:cxn ang="0">
                  <a:pos x="TX250" y="TY250"/>
                </a:cxn>
                <a:cxn ang="0">
                  <a:pos x="TX251" y="TY251"/>
                </a:cxn>
                <a:cxn ang="0">
                  <a:pos x="TX252" y="TY252"/>
                </a:cxn>
                <a:cxn ang="0">
                  <a:pos x="TX253" y="TY253"/>
                </a:cxn>
                <a:cxn ang="0">
                  <a:pos x="TX254" y="TY254"/>
                </a:cxn>
                <a:cxn ang="0">
                  <a:pos x="TX255" y="TY255"/>
                </a:cxn>
                <a:cxn ang="0">
                  <a:pos x="TX256" y="TY256"/>
                </a:cxn>
                <a:cxn ang="0">
                  <a:pos x="TX257" y="TY257"/>
                </a:cxn>
                <a:cxn ang="0">
                  <a:pos x="TX258" y="TY258"/>
                </a:cxn>
                <a:cxn ang="0">
                  <a:pos x="TX259" y="TY259"/>
                </a:cxn>
                <a:cxn ang="0">
                  <a:pos x="TX260" y="TY260"/>
                </a:cxn>
                <a:cxn ang="0">
                  <a:pos x="TX261" y="TY261"/>
                </a:cxn>
                <a:cxn ang="0">
                  <a:pos x="TX262" y="TY262"/>
                </a:cxn>
                <a:cxn ang="0">
                  <a:pos x="TX263" y="TY263"/>
                </a:cxn>
                <a:cxn ang="0">
                  <a:pos x="TX264" y="TY264"/>
                </a:cxn>
                <a:cxn ang="0">
                  <a:pos x="TX265" y="TY265"/>
                </a:cxn>
                <a:cxn ang="0">
                  <a:pos x="TX266" y="TY266"/>
                </a:cxn>
                <a:cxn ang="0">
                  <a:pos x="TX267" y="TY267"/>
                </a:cxn>
                <a:cxn ang="0">
                  <a:pos x="TX268" y="TY268"/>
                </a:cxn>
                <a:cxn ang="0">
                  <a:pos x="TX269" y="TY269"/>
                </a:cxn>
                <a:cxn ang="0">
                  <a:pos x="TX270" y="TY270"/>
                </a:cxn>
                <a:cxn ang="0">
                  <a:pos x="TX271" y="TY271"/>
                </a:cxn>
                <a:cxn ang="0">
                  <a:pos x="TX272" y="TY272"/>
                </a:cxn>
                <a:cxn ang="0">
                  <a:pos x="TX273" y="TY273"/>
                </a:cxn>
                <a:cxn ang="0">
                  <a:pos x="TX274" y="TY274"/>
                </a:cxn>
                <a:cxn ang="0">
                  <a:pos x="TX275" y="TY275"/>
                </a:cxn>
                <a:cxn ang="0">
                  <a:pos x="TX276" y="TY276"/>
                </a:cxn>
                <a:cxn ang="0">
                  <a:pos x="TX277" y="TY277"/>
                </a:cxn>
                <a:cxn ang="0">
                  <a:pos x="TX278" y="TY278"/>
                </a:cxn>
                <a:cxn ang="0">
                  <a:pos x="TX279" y="TY279"/>
                </a:cxn>
                <a:cxn ang="0">
                  <a:pos x="TX280" y="TY280"/>
                </a:cxn>
                <a:cxn ang="0">
                  <a:pos x="TX281" y="TY281"/>
                </a:cxn>
                <a:cxn ang="0">
                  <a:pos x="TX282" y="TY282"/>
                </a:cxn>
                <a:cxn ang="0">
                  <a:pos x="TX283" y="TY283"/>
                </a:cxn>
                <a:cxn ang="0">
                  <a:pos x="TX284" y="TY284"/>
                </a:cxn>
                <a:cxn ang="0">
                  <a:pos x="TX285" y="TY285"/>
                </a:cxn>
                <a:cxn ang="0">
                  <a:pos x="TX286" y="TY286"/>
                </a:cxn>
                <a:cxn ang="0">
                  <a:pos x="TX287" y="TY287"/>
                </a:cxn>
                <a:cxn ang="0">
                  <a:pos x="TX288" y="TY288"/>
                </a:cxn>
                <a:cxn ang="0">
                  <a:pos x="TX289" y="TY289"/>
                </a:cxn>
                <a:cxn ang="0">
                  <a:pos x="TX290" y="TY290"/>
                </a:cxn>
                <a:cxn ang="0">
                  <a:pos x="TX291" y="TY291"/>
                </a:cxn>
                <a:cxn ang="0">
                  <a:pos x="TX292" y="TY292"/>
                </a:cxn>
                <a:cxn ang="0">
                  <a:pos x="TX293" y="TY293"/>
                </a:cxn>
                <a:cxn ang="0">
                  <a:pos x="TX294" y="TY294"/>
                </a:cxn>
                <a:cxn ang="0">
                  <a:pos x="TX295" y="TY295"/>
                </a:cxn>
                <a:cxn ang="0">
                  <a:pos x="TX296" y="TY296"/>
                </a:cxn>
                <a:cxn ang="0">
                  <a:pos x="TX297" y="TY297"/>
                </a:cxn>
                <a:cxn ang="0">
                  <a:pos x="TX298" y="TY298"/>
                </a:cxn>
                <a:cxn ang="0">
                  <a:pos x="TX299" y="TY299"/>
                </a:cxn>
                <a:cxn ang="0">
                  <a:pos x="TX300" y="TY300"/>
                </a:cxn>
                <a:cxn ang="0">
                  <a:pos x="TX301" y="TY301"/>
                </a:cxn>
                <a:cxn ang="0">
                  <a:pos x="TX302" y="TY302"/>
                </a:cxn>
                <a:cxn ang="0">
                  <a:pos x="TX303" y="TY303"/>
                </a:cxn>
                <a:cxn ang="0">
                  <a:pos x="TX304" y="TY304"/>
                </a:cxn>
                <a:cxn ang="0">
                  <a:pos x="TX305" y="TY305"/>
                </a:cxn>
                <a:cxn ang="0">
                  <a:pos x="TX306" y="TY306"/>
                </a:cxn>
                <a:cxn ang="0">
                  <a:pos x="TX307" y="TY307"/>
                </a:cxn>
                <a:cxn ang="0">
                  <a:pos x="TX308" y="TY308"/>
                </a:cxn>
                <a:cxn ang="0">
                  <a:pos x="TX309" y="TY309"/>
                </a:cxn>
                <a:cxn ang="0">
                  <a:pos x="TX310" y="TY310"/>
                </a:cxn>
                <a:cxn ang="0">
                  <a:pos x="TX311" y="TY311"/>
                </a:cxn>
                <a:cxn ang="0">
                  <a:pos x="TX312" y="TY312"/>
                </a:cxn>
                <a:cxn ang="0">
                  <a:pos x="TX313" y="TY313"/>
                </a:cxn>
                <a:cxn ang="0">
                  <a:pos x="TX314" y="TY314"/>
                </a:cxn>
                <a:cxn ang="0">
                  <a:pos x="TX315" y="TY315"/>
                </a:cxn>
                <a:cxn ang="0">
                  <a:pos x="TX316" y="TY316"/>
                </a:cxn>
                <a:cxn ang="0">
                  <a:pos x="TX317" y="TY317"/>
                </a:cxn>
                <a:cxn ang="0">
                  <a:pos x="TX318" y="TY318"/>
                </a:cxn>
                <a:cxn ang="0">
                  <a:pos x="TX319" y="TY319"/>
                </a:cxn>
                <a:cxn ang="0">
                  <a:pos x="TX320" y="TY320"/>
                </a:cxn>
                <a:cxn ang="0">
                  <a:pos x="TX321" y="TY321"/>
                </a:cxn>
                <a:cxn ang="0">
                  <a:pos x="TX322" y="TY322"/>
                </a:cxn>
                <a:cxn ang="0">
                  <a:pos x="TX323" y="TY323"/>
                </a:cxn>
                <a:cxn ang="0">
                  <a:pos x="TX324" y="TY324"/>
                </a:cxn>
                <a:cxn ang="0">
                  <a:pos x="TX325" y="TY325"/>
                </a:cxn>
                <a:cxn ang="0">
                  <a:pos x="TX326" y="TY326"/>
                </a:cxn>
                <a:cxn ang="0">
                  <a:pos x="TX327" y="TY327"/>
                </a:cxn>
                <a:cxn ang="0">
                  <a:pos x="TX328" y="TY328"/>
                </a:cxn>
                <a:cxn ang="0">
                  <a:pos x="TX329" y="TY329"/>
                </a:cxn>
                <a:cxn ang="0">
                  <a:pos x="TX330" y="TY330"/>
                </a:cxn>
                <a:cxn ang="0">
                  <a:pos x="TX331" y="TY331"/>
                </a:cxn>
                <a:cxn ang="0">
                  <a:pos x="TX332" y="TY332"/>
                </a:cxn>
                <a:cxn ang="0">
                  <a:pos x="TX333" y="TY333"/>
                </a:cxn>
                <a:cxn ang="0">
                  <a:pos x="TX334" y="TY334"/>
                </a:cxn>
                <a:cxn ang="0">
                  <a:pos x="TX335" y="TY335"/>
                </a:cxn>
                <a:cxn ang="0">
                  <a:pos x="TX336" y="TY336"/>
                </a:cxn>
                <a:cxn ang="0">
                  <a:pos x="TX337" y="TY337"/>
                </a:cxn>
                <a:cxn ang="0">
                  <a:pos x="TX338" y="TY338"/>
                </a:cxn>
                <a:cxn ang="0">
                  <a:pos x="TX339" y="TY339"/>
                </a:cxn>
                <a:cxn ang="0">
                  <a:pos x="TX340" y="TY340"/>
                </a:cxn>
                <a:cxn ang="0">
                  <a:pos x="TX341" y="TY341"/>
                </a:cxn>
                <a:cxn ang="0">
                  <a:pos x="TX342" y="TY342"/>
                </a:cxn>
                <a:cxn ang="0">
                  <a:pos x="TX343" y="TY343"/>
                </a:cxn>
                <a:cxn ang="0">
                  <a:pos x="TX344" y="TY344"/>
                </a:cxn>
                <a:cxn ang="0">
                  <a:pos x="TX345" y="TY345"/>
                </a:cxn>
                <a:cxn ang="0">
                  <a:pos x="TX346" y="TY346"/>
                </a:cxn>
                <a:cxn ang="0">
                  <a:pos x="TX347" y="TY347"/>
                </a:cxn>
                <a:cxn ang="0">
                  <a:pos x="TX348" y="TY348"/>
                </a:cxn>
                <a:cxn ang="0">
                  <a:pos x="TX349" y="TY349"/>
                </a:cxn>
                <a:cxn ang="0">
                  <a:pos x="TX350" y="TY350"/>
                </a:cxn>
                <a:cxn ang="0">
                  <a:pos x="TX351" y="TY351"/>
                </a:cxn>
                <a:cxn ang="0">
                  <a:pos x="TX352" y="TY352"/>
                </a:cxn>
                <a:cxn ang="0">
                  <a:pos x="TX353" y="TY353"/>
                </a:cxn>
                <a:cxn ang="0">
                  <a:pos x="TX354" y="TY354"/>
                </a:cxn>
                <a:cxn ang="0">
                  <a:pos x="TX355" y="TY355"/>
                </a:cxn>
                <a:cxn ang="0">
                  <a:pos x="TX356" y="TY356"/>
                </a:cxn>
                <a:cxn ang="0">
                  <a:pos x="TX357" y="TY357"/>
                </a:cxn>
                <a:cxn ang="0">
                  <a:pos x="TX358" y="TY358"/>
                </a:cxn>
                <a:cxn ang="0">
                  <a:pos x="TX359" y="TY359"/>
                </a:cxn>
                <a:cxn ang="0">
                  <a:pos x="TX360" y="TY360"/>
                </a:cxn>
                <a:cxn ang="0">
                  <a:pos x="TX361" y="TY361"/>
                </a:cxn>
                <a:cxn ang="0">
                  <a:pos x="TX362" y="TY362"/>
                </a:cxn>
                <a:cxn ang="0">
                  <a:pos x="TX363" y="TY363"/>
                </a:cxn>
                <a:cxn ang="0">
                  <a:pos x="TX364" y="TY364"/>
                </a:cxn>
                <a:cxn ang="0">
                  <a:pos x="TX365" y="TY365"/>
                </a:cxn>
                <a:cxn ang="0">
                  <a:pos x="TX366" y="TY366"/>
                </a:cxn>
                <a:cxn ang="0">
                  <a:pos x="TX367" y="TY367"/>
                </a:cxn>
                <a:cxn ang="0">
                  <a:pos x="TX368" y="TY368"/>
                </a:cxn>
                <a:cxn ang="0">
                  <a:pos x="TX369" y="TY369"/>
                </a:cxn>
                <a:cxn ang="0">
                  <a:pos x="TX370" y="TY370"/>
                </a:cxn>
                <a:cxn ang="0">
                  <a:pos x="TX371" y="TY371"/>
                </a:cxn>
                <a:cxn ang="0">
                  <a:pos x="TX372" y="TY372"/>
                </a:cxn>
                <a:cxn ang="0">
                  <a:pos x="TX373" y="TY373"/>
                </a:cxn>
                <a:cxn ang="0">
                  <a:pos x="TX374" y="TY374"/>
                </a:cxn>
                <a:cxn ang="0">
                  <a:pos x="TX375" y="TY375"/>
                </a:cxn>
                <a:cxn ang="0">
                  <a:pos x="TX376" y="TY376"/>
                </a:cxn>
                <a:cxn ang="0">
                  <a:pos x="TX377" y="TY377"/>
                </a:cxn>
                <a:cxn ang="0">
                  <a:pos x="TX379" y="TY379"/>
                </a:cxn>
                <a:cxn ang="0">
                  <a:pos x="TX380" y="TY380"/>
                </a:cxn>
                <a:cxn ang="0">
                  <a:pos x="TX381" y="TY381"/>
                </a:cxn>
                <a:cxn ang="0">
                  <a:pos x="TX382" y="TY382"/>
                </a:cxn>
                <a:cxn ang="0">
                  <a:pos x="TX383" y="TY383"/>
                </a:cxn>
                <a:cxn ang="0">
                  <a:pos x="TX384" y="TY384"/>
                </a:cxn>
                <a:cxn ang="0">
                  <a:pos x="TX385" y="TY385"/>
                </a:cxn>
                <a:cxn ang="0">
                  <a:pos x="TX386" y="TY386"/>
                </a:cxn>
                <a:cxn ang="0">
                  <a:pos x="TX387" y="TY387"/>
                </a:cxn>
                <a:cxn ang="0">
                  <a:pos x="TX388" y="TY388"/>
                </a:cxn>
                <a:cxn ang="0">
                  <a:pos x="TX389" y="TY389"/>
                </a:cxn>
                <a:cxn ang="0">
                  <a:pos x="TX390" y="TY390"/>
                </a:cxn>
                <a:cxn ang="0">
                  <a:pos x="TX391" y="TY391"/>
                </a:cxn>
                <a:cxn ang="0">
                  <a:pos x="TX392" y="TY392"/>
                </a:cxn>
                <a:cxn ang="0">
                  <a:pos x="TX393" y="TY393"/>
                </a:cxn>
                <a:cxn ang="0">
                  <a:pos x="TX394" y="TY394"/>
                </a:cxn>
                <a:cxn ang="0">
                  <a:pos x="TX395" y="TY395"/>
                </a:cxn>
                <a:cxn ang="0">
                  <a:pos x="TX396" y="TY396"/>
                </a:cxn>
                <a:cxn ang="0">
                  <a:pos x="TX397" y="TY397"/>
                </a:cxn>
                <a:cxn ang="0">
                  <a:pos x="TX398" y="TY398"/>
                </a:cxn>
                <a:cxn ang="0">
                  <a:pos x="TX399" y="TY399"/>
                </a:cxn>
                <a:cxn ang="0">
                  <a:pos x="TX400" y="TY400"/>
                </a:cxn>
                <a:cxn ang="0">
                  <a:pos x="TX401" y="TY401"/>
                </a:cxn>
                <a:cxn ang="0">
                  <a:pos x="TX402" y="TY402"/>
                </a:cxn>
                <a:cxn ang="0">
                  <a:pos x="TX403" y="TY403"/>
                </a:cxn>
                <a:cxn ang="0">
                  <a:pos x="TX404" y="TY404"/>
                </a:cxn>
                <a:cxn ang="0">
                  <a:pos x="TX405" y="TY405"/>
                </a:cxn>
                <a:cxn ang="0">
                  <a:pos x="TX406" y="TY406"/>
                </a:cxn>
                <a:cxn ang="0">
                  <a:pos x="TX407" y="TY407"/>
                </a:cxn>
                <a:cxn ang="0">
                  <a:pos x="TX408" y="TY408"/>
                </a:cxn>
                <a:cxn ang="0">
                  <a:pos x="TX409" y="TY409"/>
                </a:cxn>
                <a:cxn ang="0">
                  <a:pos x="TX410" y="TY410"/>
                </a:cxn>
                <a:cxn ang="0">
                  <a:pos x="TX411" y="TY411"/>
                </a:cxn>
                <a:cxn ang="0">
                  <a:pos x="TX412" y="TY412"/>
                </a:cxn>
                <a:cxn ang="0">
                  <a:pos x="TX413" y="TY413"/>
                </a:cxn>
                <a:cxn ang="0">
                  <a:pos x="TX414" y="TY414"/>
                </a:cxn>
                <a:cxn ang="0">
                  <a:pos x="TX415" y="TY415"/>
                </a:cxn>
                <a:cxn ang="0">
                  <a:pos x="TX416" y="TY416"/>
                </a:cxn>
                <a:cxn ang="0">
                  <a:pos x="TX417" y="TY417"/>
                </a:cxn>
                <a:cxn ang="0">
                  <a:pos x="TX418" y="TY418"/>
                </a:cxn>
                <a:cxn ang="0">
                  <a:pos x="TX419" y="TY419"/>
                </a:cxn>
                <a:cxn ang="0">
                  <a:pos x="TX420" y="TY420"/>
                </a:cxn>
                <a:cxn ang="0">
                  <a:pos x="TX421" y="TY421"/>
                </a:cxn>
                <a:cxn ang="0">
                  <a:pos x="TX422" y="TY422"/>
                </a:cxn>
                <a:cxn ang="0">
                  <a:pos x="TX423" y="TY423"/>
                </a:cxn>
                <a:cxn ang="0">
                  <a:pos x="TX424" y="TY424"/>
                </a:cxn>
                <a:cxn ang="0">
                  <a:pos x="TX425" y="TY425"/>
                </a:cxn>
                <a:cxn ang="0">
                  <a:pos x="TX426" y="TY426"/>
                </a:cxn>
                <a:cxn ang="0">
                  <a:pos x="TX427" y="TY427"/>
                </a:cxn>
                <a:cxn ang="0">
                  <a:pos x="TX428" y="TY428"/>
                </a:cxn>
                <a:cxn ang="0">
                  <a:pos x="TX429" y="TY429"/>
                </a:cxn>
                <a:cxn ang="0">
                  <a:pos x="TX430" y="TY430"/>
                </a:cxn>
                <a:cxn ang="0">
                  <a:pos x="TX431" y="TY431"/>
                </a:cxn>
                <a:cxn ang="0">
                  <a:pos x="TX432" y="TY432"/>
                </a:cxn>
                <a:cxn ang="0">
                  <a:pos x="TX433" y="TY433"/>
                </a:cxn>
                <a:cxn ang="0">
                  <a:pos x="TX434" y="TY434"/>
                </a:cxn>
                <a:cxn ang="0">
                  <a:pos x="TX435" y="TY435"/>
                </a:cxn>
                <a:cxn ang="0">
                  <a:pos x="TX436" y="TY436"/>
                </a:cxn>
                <a:cxn ang="0">
                  <a:pos x="TX437" y="TY437"/>
                </a:cxn>
                <a:cxn ang="0">
                  <a:pos x="TX438" y="TY438"/>
                </a:cxn>
                <a:cxn ang="0">
                  <a:pos x="TX439" y="TY439"/>
                </a:cxn>
                <a:cxn ang="0">
                  <a:pos x="TX440" y="TY440"/>
                </a:cxn>
                <a:cxn ang="0">
                  <a:pos x="TX441" y="TY441"/>
                </a:cxn>
                <a:cxn ang="0">
                  <a:pos x="TX442" y="TY442"/>
                </a:cxn>
                <a:cxn ang="0">
                  <a:pos x="TX443" y="TY443"/>
                </a:cxn>
                <a:cxn ang="0">
                  <a:pos x="TX444" y="TY444"/>
                </a:cxn>
                <a:cxn ang="0">
                  <a:pos x="TX445" y="TY445"/>
                </a:cxn>
                <a:cxn ang="0">
                  <a:pos x="TX446" y="TY446"/>
                </a:cxn>
                <a:cxn ang="0">
                  <a:pos x="TX447" y="TY447"/>
                </a:cxn>
                <a:cxn ang="0">
                  <a:pos x="TX448" y="TY448"/>
                </a:cxn>
                <a:cxn ang="0">
                  <a:pos x="TX449" y="TY449"/>
                </a:cxn>
                <a:cxn ang="0">
                  <a:pos x="TX450" y="TY450"/>
                </a:cxn>
                <a:cxn ang="0">
                  <a:pos x="TX451" y="TY451"/>
                </a:cxn>
                <a:cxn ang="0">
                  <a:pos x="TX452" y="TY452"/>
                </a:cxn>
                <a:cxn ang="0">
                  <a:pos x="TX453" y="TY453"/>
                </a:cxn>
                <a:cxn ang="0">
                  <a:pos x="TX454" y="TY454"/>
                </a:cxn>
                <a:cxn ang="0">
                  <a:pos x="TX455" y="TY455"/>
                </a:cxn>
                <a:cxn ang="0">
                  <a:pos x="TX456" y="TY456"/>
                </a:cxn>
                <a:cxn ang="0">
                  <a:pos x="TX457" y="TY457"/>
                </a:cxn>
                <a:cxn ang="0">
                  <a:pos x="TX458" y="TY458"/>
                </a:cxn>
                <a:cxn ang="0">
                  <a:pos x="TX459" y="TY459"/>
                </a:cxn>
                <a:cxn ang="0">
                  <a:pos x="TX460" y="TY460"/>
                </a:cxn>
                <a:cxn ang="0">
                  <a:pos x="TX461" y="TY461"/>
                </a:cxn>
                <a:cxn ang="0">
                  <a:pos x="TX462" y="TY462"/>
                </a:cxn>
                <a:cxn ang="0">
                  <a:pos x="TX463" y="TY463"/>
                </a:cxn>
                <a:cxn ang="0">
                  <a:pos x="TX464" y="TY464"/>
                </a:cxn>
                <a:cxn ang="0">
                  <a:pos x="TX465" y="TY465"/>
                </a:cxn>
                <a:cxn ang="0">
                  <a:pos x="TX466" y="TY466"/>
                </a:cxn>
                <a:cxn ang="0">
                  <a:pos x="TX467" y="TY467"/>
                </a:cxn>
                <a:cxn ang="0">
                  <a:pos x="TX468" y="TY468"/>
                </a:cxn>
                <a:cxn ang="0">
                  <a:pos x="TX469" y="TY469"/>
                </a:cxn>
                <a:cxn ang="0">
                  <a:pos x="TX470" y="TY470"/>
                </a:cxn>
                <a:cxn ang="0">
                  <a:pos x="TX471" y="TY471"/>
                </a:cxn>
                <a:cxn ang="0">
                  <a:pos x="TX472" y="TY472"/>
                </a:cxn>
                <a:cxn ang="0">
                  <a:pos x="TX473" y="TY473"/>
                </a:cxn>
                <a:cxn ang="0">
                  <a:pos x="TX474" y="TY474"/>
                </a:cxn>
                <a:cxn ang="0">
                  <a:pos x="TX475" y="TY475"/>
                </a:cxn>
                <a:cxn ang="0">
                  <a:pos x="TX476" y="TY476"/>
                </a:cxn>
                <a:cxn ang="0">
                  <a:pos x="TX477" y="TY477"/>
                </a:cxn>
                <a:cxn ang="0">
                  <a:pos x="TX478" y="TY478"/>
                </a:cxn>
                <a:cxn ang="0">
                  <a:pos x="TX479" y="TY479"/>
                </a:cxn>
                <a:cxn ang="0">
                  <a:pos x="TX480" y="TY480"/>
                </a:cxn>
                <a:cxn ang="0">
                  <a:pos x="TX481" y="TY481"/>
                </a:cxn>
                <a:cxn ang="0">
                  <a:pos x="TX482" y="TY482"/>
                </a:cxn>
                <a:cxn ang="0">
                  <a:pos x="TX483" y="TY483"/>
                </a:cxn>
                <a:cxn ang="0">
                  <a:pos x="TX484" y="TY484"/>
                </a:cxn>
                <a:cxn ang="0">
                  <a:pos x="TX485" y="TY485"/>
                </a:cxn>
                <a:cxn ang="0">
                  <a:pos x="TX486" y="TY486"/>
                </a:cxn>
                <a:cxn ang="0">
                  <a:pos x="TX487" y="TY487"/>
                </a:cxn>
                <a:cxn ang="0">
                  <a:pos x="TX488" y="TY488"/>
                </a:cxn>
                <a:cxn ang="0">
                  <a:pos x="TX489" y="TY489"/>
                </a:cxn>
                <a:cxn ang="0">
                  <a:pos x="TX490" y="TY490"/>
                </a:cxn>
                <a:cxn ang="0">
                  <a:pos x="TX491" y="TY491"/>
                </a:cxn>
                <a:cxn ang="0">
                  <a:pos x="TX492" y="TY492"/>
                </a:cxn>
                <a:cxn ang="0">
                  <a:pos x="TX493" y="TY493"/>
                </a:cxn>
                <a:cxn ang="0">
                  <a:pos x="TX494" y="TY494"/>
                </a:cxn>
                <a:cxn ang="0">
                  <a:pos x="TX495" y="TY495"/>
                </a:cxn>
                <a:cxn ang="0">
                  <a:pos x="TX496" y="TY496"/>
                </a:cxn>
                <a:cxn ang="0">
                  <a:pos x="TX497" y="TY497"/>
                </a:cxn>
                <a:cxn ang="0">
                  <a:pos x="TX498" y="TY498"/>
                </a:cxn>
                <a:cxn ang="0">
                  <a:pos x="TX499" y="TY499"/>
                </a:cxn>
                <a:cxn ang="0">
                  <a:pos x="TX500" y="TY500"/>
                </a:cxn>
                <a:cxn ang="0">
                  <a:pos x="TX501" y="TY501"/>
                </a:cxn>
                <a:cxn ang="0">
                  <a:pos x="TX502" y="TY502"/>
                </a:cxn>
                <a:cxn ang="0">
                  <a:pos x="TX503" y="TY503"/>
                </a:cxn>
                <a:cxn ang="0">
                  <a:pos x="TX504" y="TY504"/>
                </a:cxn>
                <a:cxn ang="0">
                  <a:pos x="TX505" y="TY505"/>
                </a:cxn>
                <a:cxn ang="0">
                  <a:pos x="TX506" y="TY506"/>
                </a:cxn>
                <a:cxn ang="0">
                  <a:pos x="TX507" y="TY507"/>
                </a:cxn>
                <a:cxn ang="0">
                  <a:pos x="TX508" y="TY508"/>
                </a:cxn>
                <a:cxn ang="0">
                  <a:pos x="TX509" y="TY509"/>
                </a:cxn>
                <a:cxn ang="0">
                  <a:pos x="TX510" y="TY510"/>
                </a:cxn>
                <a:cxn ang="0">
                  <a:pos x="TX511" y="TY511"/>
                </a:cxn>
                <a:cxn ang="0">
                  <a:pos x="TX512" y="TY512"/>
                </a:cxn>
                <a:cxn ang="0">
                  <a:pos x="TX513" y="TY513"/>
                </a:cxn>
                <a:cxn ang="0">
                  <a:pos x="TX514" y="TY514"/>
                </a:cxn>
                <a:cxn ang="0">
                  <a:pos x="TX515" y="TY515"/>
                </a:cxn>
                <a:cxn ang="0">
                  <a:pos x="TX516" y="TY516"/>
                </a:cxn>
                <a:cxn ang="0">
                  <a:pos x="TX517" y="TY517"/>
                </a:cxn>
                <a:cxn ang="0">
                  <a:pos x="TX518" y="TY518"/>
                </a:cxn>
                <a:cxn ang="0">
                  <a:pos x="TX519" y="TY519"/>
                </a:cxn>
                <a:cxn ang="0">
                  <a:pos x="TX520" y="TY520"/>
                </a:cxn>
                <a:cxn ang="0">
                  <a:pos x="TX521" y="TY521"/>
                </a:cxn>
                <a:cxn ang="0">
                  <a:pos x="TX522" y="TY522"/>
                </a:cxn>
                <a:cxn ang="0">
                  <a:pos x="TX523" y="TY523"/>
                </a:cxn>
                <a:cxn ang="0">
                  <a:pos x="TX524" y="TY524"/>
                </a:cxn>
                <a:cxn ang="0">
                  <a:pos x="TX525" y="TY525"/>
                </a:cxn>
                <a:cxn ang="0">
                  <a:pos x="TX526" y="TY526"/>
                </a:cxn>
                <a:cxn ang="0">
                  <a:pos x="TX527" y="TY527"/>
                </a:cxn>
                <a:cxn ang="0">
                  <a:pos x="TX529" y="TY529"/>
                </a:cxn>
                <a:cxn ang="0">
                  <a:pos x="TX530" y="TY530"/>
                </a:cxn>
                <a:cxn ang="0">
                  <a:pos x="TX531" y="TY531"/>
                </a:cxn>
                <a:cxn ang="0">
                  <a:pos x="TX532" y="TY532"/>
                </a:cxn>
                <a:cxn ang="0">
                  <a:pos x="TX533" y="TY533"/>
                </a:cxn>
                <a:cxn ang="0">
                  <a:pos x="TX534" y="TY534"/>
                </a:cxn>
                <a:cxn ang="0">
                  <a:pos x="TX535" y="TY535"/>
                </a:cxn>
                <a:cxn ang="0">
                  <a:pos x="TX536" y="TY536"/>
                </a:cxn>
                <a:cxn ang="0">
                  <a:pos x="TX537" y="TY537"/>
                </a:cxn>
                <a:cxn ang="0">
                  <a:pos x="TX538" y="TY538"/>
                </a:cxn>
                <a:cxn ang="0">
                  <a:pos x="TX539" y="TY539"/>
                </a:cxn>
                <a:cxn ang="0">
                  <a:pos x="TX540" y="TY540"/>
                </a:cxn>
                <a:cxn ang="0">
                  <a:pos x="TX541" y="TY541"/>
                </a:cxn>
                <a:cxn ang="0">
                  <a:pos x="TX542" y="TY542"/>
                </a:cxn>
                <a:cxn ang="0">
                  <a:pos x="TX543" y="TY543"/>
                </a:cxn>
                <a:cxn ang="0">
                  <a:pos x="TX544" y="TY544"/>
                </a:cxn>
                <a:cxn ang="0">
                  <a:pos x="TX545" y="TY545"/>
                </a:cxn>
                <a:cxn ang="0">
                  <a:pos x="TX546" y="TY546"/>
                </a:cxn>
                <a:cxn ang="0">
                  <a:pos x="TX547" y="TY547"/>
                </a:cxn>
                <a:cxn ang="0">
                  <a:pos x="TX548" y="TY548"/>
                </a:cxn>
                <a:cxn ang="0">
                  <a:pos x="TX549" y="TY549"/>
                </a:cxn>
                <a:cxn ang="0">
                  <a:pos x="TX550" y="TY550"/>
                </a:cxn>
                <a:cxn ang="0">
                  <a:pos x="TX551" y="TY551"/>
                </a:cxn>
                <a:cxn ang="0">
                  <a:pos x="TX552" y="TY552"/>
                </a:cxn>
                <a:cxn ang="0">
                  <a:pos x="TX553" y="TY553"/>
                </a:cxn>
                <a:cxn ang="0">
                  <a:pos x="TX554" y="TY554"/>
                </a:cxn>
                <a:cxn ang="0">
                  <a:pos x="TX555" y="TY555"/>
                </a:cxn>
                <a:cxn ang="0">
                  <a:pos x="TX556" y="TY556"/>
                </a:cxn>
                <a:cxn ang="0">
                  <a:pos x="TX557" y="TY557"/>
                </a:cxn>
                <a:cxn ang="0">
                  <a:pos x="TX558" y="TY558"/>
                </a:cxn>
                <a:cxn ang="0">
                  <a:pos x="TX559" y="TY559"/>
                </a:cxn>
                <a:cxn ang="0">
                  <a:pos x="TX560" y="TY560"/>
                </a:cxn>
                <a:cxn ang="0">
                  <a:pos x="TX561" y="TY561"/>
                </a:cxn>
                <a:cxn ang="0">
                  <a:pos x="TX562" y="TY562"/>
                </a:cxn>
                <a:cxn ang="0">
                  <a:pos x="TX563" y="TY563"/>
                </a:cxn>
                <a:cxn ang="0">
                  <a:pos x="TX564" y="TY564"/>
                </a:cxn>
                <a:cxn ang="0">
                  <a:pos x="TX565" y="TY565"/>
                </a:cxn>
                <a:cxn ang="0">
                  <a:pos x="TX566" y="TY566"/>
                </a:cxn>
                <a:cxn ang="0">
                  <a:pos x="TX567" y="TY567"/>
                </a:cxn>
                <a:cxn ang="0">
                  <a:pos x="TX568" y="TY568"/>
                </a:cxn>
                <a:cxn ang="0">
                  <a:pos x="TX569" y="TY569"/>
                </a:cxn>
                <a:cxn ang="0">
                  <a:pos x="TX570" y="TY570"/>
                </a:cxn>
                <a:cxn ang="0">
                  <a:pos x="TX571" y="TY571"/>
                </a:cxn>
                <a:cxn ang="0">
                  <a:pos x="TX572" y="TY572"/>
                </a:cxn>
                <a:cxn ang="0">
                  <a:pos x="TX573" y="TY573"/>
                </a:cxn>
                <a:cxn ang="0">
                  <a:pos x="TX574" y="TY574"/>
                </a:cxn>
                <a:cxn ang="0">
                  <a:pos x="TX575" y="TY575"/>
                </a:cxn>
                <a:cxn ang="0">
                  <a:pos x="TX576" y="TY576"/>
                </a:cxn>
                <a:cxn ang="0">
                  <a:pos x="TX577" y="TY577"/>
                </a:cxn>
                <a:cxn ang="0">
                  <a:pos x="TX578" y="TY578"/>
                </a:cxn>
                <a:cxn ang="0">
                  <a:pos x="TX579" y="TY579"/>
                </a:cxn>
                <a:cxn ang="0">
                  <a:pos x="TX580" y="TY580"/>
                </a:cxn>
                <a:cxn ang="0">
                  <a:pos x="TX581" y="TY581"/>
                </a:cxn>
                <a:cxn ang="0">
                  <a:pos x="TX582" y="TY582"/>
                </a:cxn>
                <a:cxn ang="0">
                  <a:pos x="TX583" y="TY583"/>
                </a:cxn>
                <a:cxn ang="0">
                  <a:pos x="TX584" y="TY584"/>
                </a:cxn>
                <a:cxn ang="0">
                  <a:pos x="TX585" y="TY585"/>
                </a:cxn>
                <a:cxn ang="0">
                  <a:pos x="TX586" y="TY586"/>
                </a:cxn>
                <a:cxn ang="0">
                  <a:pos x="TX587" y="TY587"/>
                </a:cxn>
                <a:cxn ang="0">
                  <a:pos x="TX588" y="TY588"/>
                </a:cxn>
                <a:cxn ang="0">
                  <a:pos x="TX589" y="TY589"/>
                </a:cxn>
                <a:cxn ang="0">
                  <a:pos x="TX590" y="TY590"/>
                </a:cxn>
                <a:cxn ang="0">
                  <a:pos x="TX591" y="TY591"/>
                </a:cxn>
                <a:cxn ang="0">
                  <a:pos x="TX592" y="TY592"/>
                </a:cxn>
                <a:cxn ang="0">
                  <a:pos x="TX593" y="TY593"/>
                </a:cxn>
                <a:cxn ang="0">
                  <a:pos x="TX594" y="TY594"/>
                </a:cxn>
                <a:cxn ang="0">
                  <a:pos x="TX595" y="TY595"/>
                </a:cxn>
                <a:cxn ang="0">
                  <a:pos x="TX597" y="TY597"/>
                </a:cxn>
                <a:cxn ang="0">
                  <a:pos x="TX598" y="TY598"/>
                </a:cxn>
                <a:cxn ang="0">
                  <a:pos x="TX599" y="TY599"/>
                </a:cxn>
                <a:cxn ang="0">
                  <a:pos x="TX600" y="TY600"/>
                </a:cxn>
                <a:cxn ang="0">
                  <a:pos x="TX601" y="TY601"/>
                </a:cxn>
                <a:cxn ang="0">
                  <a:pos x="TX602" y="TY602"/>
                </a:cxn>
                <a:cxn ang="0">
                  <a:pos x="TX603" y="TY603"/>
                </a:cxn>
                <a:cxn ang="0">
                  <a:pos x="TX604" y="TY604"/>
                </a:cxn>
                <a:cxn ang="0">
                  <a:pos x="TX605" y="TY605"/>
                </a:cxn>
                <a:cxn ang="0">
                  <a:pos x="TX606" y="TY606"/>
                </a:cxn>
                <a:cxn ang="0">
                  <a:pos x="TX607" y="TY607"/>
                </a:cxn>
                <a:cxn ang="0">
                  <a:pos x="TX608" y="TY608"/>
                </a:cxn>
                <a:cxn ang="0">
                  <a:pos x="TX609" y="TY609"/>
                </a:cxn>
                <a:cxn ang="0">
                  <a:pos x="TX610" y="TY610"/>
                </a:cxn>
                <a:cxn ang="0">
                  <a:pos x="TX611" y="TY611"/>
                </a:cxn>
                <a:cxn ang="0">
                  <a:pos x="TX612" y="TY612"/>
                </a:cxn>
                <a:cxn ang="0">
                  <a:pos x="TX613" y="TY613"/>
                </a:cxn>
                <a:cxn ang="0">
                  <a:pos x="TX614" y="TY614"/>
                </a:cxn>
                <a:cxn ang="0">
                  <a:pos x="TX615" y="TY615"/>
                </a:cxn>
                <a:cxn ang="0">
                  <a:pos x="TX616" y="TY616"/>
                </a:cxn>
                <a:cxn ang="0">
                  <a:pos x="TX617" y="TY617"/>
                </a:cxn>
                <a:cxn ang="0">
                  <a:pos x="TX618" y="TY618"/>
                </a:cxn>
                <a:cxn ang="0">
                  <a:pos x="TX619" y="TY619"/>
                </a:cxn>
                <a:cxn ang="0">
                  <a:pos x="TX620" y="TY620"/>
                </a:cxn>
                <a:cxn ang="0">
                  <a:pos x="TX621" y="TY621"/>
                </a:cxn>
                <a:cxn ang="0">
                  <a:pos x="TX622" y="TY622"/>
                </a:cxn>
                <a:cxn ang="0">
                  <a:pos x="TX623" y="TY623"/>
                </a:cxn>
                <a:cxn ang="0">
                  <a:pos x="TX624" y="TY624"/>
                </a:cxn>
                <a:cxn ang="0">
                  <a:pos x="TX625" y="TY625"/>
                </a:cxn>
                <a:cxn ang="0">
                  <a:pos x="TX626" y="TY626"/>
                </a:cxn>
                <a:cxn ang="0">
                  <a:pos x="TX627" y="TY627"/>
                </a:cxn>
                <a:cxn ang="0">
                  <a:pos x="TX628" y="TY628"/>
                </a:cxn>
                <a:cxn ang="0">
                  <a:pos x="TX629" y="TY629"/>
                </a:cxn>
                <a:cxn ang="0">
                  <a:pos x="TX630" y="TY630"/>
                </a:cxn>
                <a:cxn ang="0">
                  <a:pos x="TX631" y="TY631"/>
                </a:cxn>
                <a:cxn ang="0">
                  <a:pos x="TX632" y="TY632"/>
                </a:cxn>
                <a:cxn ang="0">
                  <a:pos x="TX633" y="TY633"/>
                </a:cxn>
                <a:cxn ang="0">
                  <a:pos x="TX634" y="TY634"/>
                </a:cxn>
                <a:cxn ang="0">
                  <a:pos x="TX635" y="TY635"/>
                </a:cxn>
                <a:cxn ang="0">
                  <a:pos x="TX636" y="TY636"/>
                </a:cxn>
                <a:cxn ang="0">
                  <a:pos x="TX637" y="TY637"/>
                </a:cxn>
                <a:cxn ang="0">
                  <a:pos x="TX638" y="TY638"/>
                </a:cxn>
                <a:cxn ang="0">
                  <a:pos x="TX639" y="TY639"/>
                </a:cxn>
                <a:cxn ang="0">
                  <a:pos x="TX640" y="TY640"/>
                </a:cxn>
                <a:cxn ang="0">
                  <a:pos x="TX641" y="TY641"/>
                </a:cxn>
                <a:cxn ang="0">
                  <a:pos x="TX642" y="TY642"/>
                </a:cxn>
                <a:cxn ang="0">
                  <a:pos x="TX643" y="TY643"/>
                </a:cxn>
                <a:cxn ang="0">
                  <a:pos x="TX644" y="TY644"/>
                </a:cxn>
                <a:cxn ang="0">
                  <a:pos x="TX645" y="TY645"/>
                </a:cxn>
                <a:cxn ang="0">
                  <a:pos x="TX646" y="TY646"/>
                </a:cxn>
                <a:cxn ang="0">
                  <a:pos x="TX647" y="TY647"/>
                </a:cxn>
                <a:cxn ang="0">
                  <a:pos x="TX648" y="TY648"/>
                </a:cxn>
                <a:cxn ang="0">
                  <a:pos x="TX649" y="TY649"/>
                </a:cxn>
                <a:cxn ang="0">
                  <a:pos x="TX650" y="TY650"/>
                </a:cxn>
                <a:cxn ang="0">
                  <a:pos x="TX651" y="TY651"/>
                </a:cxn>
                <a:cxn ang="0">
                  <a:pos x="TX652" y="TY652"/>
                </a:cxn>
                <a:cxn ang="0">
                  <a:pos x="TX653" y="TY653"/>
                </a:cxn>
                <a:cxn ang="0">
                  <a:pos x="TX654" y="TY654"/>
                </a:cxn>
                <a:cxn ang="0">
                  <a:pos x="TX655" y="TY655"/>
                </a:cxn>
                <a:cxn ang="0">
                  <a:pos x="TX656" y="TY656"/>
                </a:cxn>
                <a:cxn ang="0">
                  <a:pos x="TX657" y="TY657"/>
                </a:cxn>
                <a:cxn ang="0">
                  <a:pos x="TX658" y="TY658"/>
                </a:cxn>
                <a:cxn ang="0">
                  <a:pos x="TX659" y="TY659"/>
                </a:cxn>
                <a:cxn ang="0">
                  <a:pos x="TX660" y="TY660"/>
                </a:cxn>
                <a:cxn ang="0">
                  <a:pos x="TX661" y="TY661"/>
                </a:cxn>
                <a:cxn ang="0">
                  <a:pos x="TX662" y="TY662"/>
                </a:cxn>
                <a:cxn ang="0">
                  <a:pos x="TX663" y="TY663"/>
                </a:cxn>
                <a:cxn ang="0">
                  <a:pos x="TX664" y="TY664"/>
                </a:cxn>
                <a:cxn ang="0">
                  <a:pos x="TX665" y="TY665"/>
                </a:cxn>
                <a:cxn ang="0">
                  <a:pos x="TX666" y="TY666"/>
                </a:cxn>
                <a:cxn ang="0">
                  <a:pos x="TX667" y="TY667"/>
                </a:cxn>
                <a:cxn ang="0">
                  <a:pos x="TX668" y="TY668"/>
                </a:cxn>
                <a:cxn ang="0">
                  <a:pos x="TX669" y="TY669"/>
                </a:cxn>
                <a:cxn ang="0">
                  <a:pos x="TX670" y="TY670"/>
                </a:cxn>
                <a:cxn ang="0">
                  <a:pos x="TX671" y="TY671"/>
                </a:cxn>
                <a:cxn ang="0">
                  <a:pos x="TX672" y="TY672"/>
                </a:cxn>
                <a:cxn ang="0">
                  <a:pos x="TX673" y="TY673"/>
                </a:cxn>
                <a:cxn ang="0">
                  <a:pos x="TX674" y="TY674"/>
                </a:cxn>
                <a:cxn ang="0">
                  <a:pos x="TX675" y="TY675"/>
                </a:cxn>
                <a:cxn ang="0">
                  <a:pos x="TX676" y="TY676"/>
                </a:cxn>
                <a:cxn ang="0">
                  <a:pos x="TX677" y="TY677"/>
                </a:cxn>
                <a:cxn ang="0">
                  <a:pos x="TX678" y="TY678"/>
                </a:cxn>
                <a:cxn ang="0">
                  <a:pos x="TX679" y="TY679"/>
                </a:cxn>
                <a:cxn ang="0">
                  <a:pos x="TX680" y="TY680"/>
                </a:cxn>
                <a:cxn ang="0">
                  <a:pos x="TX681" y="TY681"/>
                </a:cxn>
                <a:cxn ang="0">
                  <a:pos x="TX682" y="TY682"/>
                </a:cxn>
                <a:cxn ang="0">
                  <a:pos x="TX683" y="TY683"/>
                </a:cxn>
                <a:cxn ang="0">
                  <a:pos x="TX684" y="TY684"/>
                </a:cxn>
                <a:cxn ang="0">
                  <a:pos x="TX685" y="TY685"/>
                </a:cxn>
                <a:cxn ang="0">
                  <a:pos x="TX686" y="TY686"/>
                </a:cxn>
                <a:cxn ang="0">
                  <a:pos x="TX687" y="TY687"/>
                </a:cxn>
                <a:cxn ang="0">
                  <a:pos x="TX688" y="TY688"/>
                </a:cxn>
                <a:cxn ang="0">
                  <a:pos x="TX689" y="TY689"/>
                </a:cxn>
                <a:cxn ang="0">
                  <a:pos x="TX690" y="TY690"/>
                </a:cxn>
                <a:cxn ang="0">
                  <a:pos x="TX691" y="TY691"/>
                </a:cxn>
                <a:cxn ang="0">
                  <a:pos x="TX692" y="TY692"/>
                </a:cxn>
                <a:cxn ang="0">
                  <a:pos x="TX693" y="TY693"/>
                </a:cxn>
                <a:cxn ang="0">
                  <a:pos x="TX694" y="TY694"/>
                </a:cxn>
                <a:cxn ang="0">
                  <a:pos x="TX695" y="TY695"/>
                </a:cxn>
                <a:cxn ang="0">
                  <a:pos x="TX696" y="TY696"/>
                </a:cxn>
                <a:cxn ang="0">
                  <a:pos x="TX697" y="TY697"/>
                </a:cxn>
                <a:cxn ang="0">
                  <a:pos x="TX698" y="TY698"/>
                </a:cxn>
                <a:cxn ang="0">
                  <a:pos x="TX699" y="TY699"/>
                </a:cxn>
                <a:cxn ang="0">
                  <a:pos x="TX700" y="TY700"/>
                </a:cxn>
                <a:cxn ang="0">
                  <a:pos x="TX701" y="TY701"/>
                </a:cxn>
                <a:cxn ang="0">
                  <a:pos x="TX702" y="TY702"/>
                </a:cxn>
                <a:cxn ang="0">
                  <a:pos x="TX703" y="TY703"/>
                </a:cxn>
                <a:cxn ang="0">
                  <a:pos x="TX704" y="TY704"/>
                </a:cxn>
                <a:cxn ang="0">
                  <a:pos x="TX705" y="TY705"/>
                </a:cxn>
                <a:cxn ang="0">
                  <a:pos x="TX706" y="TY706"/>
                </a:cxn>
                <a:cxn ang="0">
                  <a:pos x="TX707" y="TY707"/>
                </a:cxn>
                <a:cxn ang="0">
                  <a:pos x="TX708" y="TY708"/>
                </a:cxn>
                <a:cxn ang="0">
                  <a:pos x="TX709" y="TY709"/>
                </a:cxn>
                <a:cxn ang="0">
                  <a:pos x="TX710" y="TY710"/>
                </a:cxn>
                <a:cxn ang="0">
                  <a:pos x="TX711" y="TY711"/>
                </a:cxn>
                <a:cxn ang="0">
                  <a:pos x="TX712" y="TY712"/>
                </a:cxn>
                <a:cxn ang="0">
                  <a:pos x="TX714" y="TY714"/>
                </a:cxn>
                <a:cxn ang="0">
                  <a:pos x="TX715" y="TY715"/>
                </a:cxn>
                <a:cxn ang="0">
                  <a:pos x="TX716" y="TY716"/>
                </a:cxn>
                <a:cxn ang="0">
                  <a:pos x="TX717" y="TY717"/>
                </a:cxn>
                <a:cxn ang="0">
                  <a:pos x="TX718" y="TY718"/>
                </a:cxn>
                <a:cxn ang="0">
                  <a:pos x="TX719" y="TY719"/>
                </a:cxn>
                <a:cxn ang="0">
                  <a:pos x="TX720" y="TY720"/>
                </a:cxn>
                <a:cxn ang="0">
                  <a:pos x="TX721" y="TY721"/>
                </a:cxn>
                <a:cxn ang="0">
                  <a:pos x="TX722" y="TY722"/>
                </a:cxn>
                <a:cxn ang="0">
                  <a:pos x="TX723" y="TY723"/>
                </a:cxn>
                <a:cxn ang="0">
                  <a:pos x="TX724" y="TY724"/>
                </a:cxn>
                <a:cxn ang="0">
                  <a:pos x="TX725" y="TY725"/>
                </a:cxn>
                <a:cxn ang="0">
                  <a:pos x="TX726" y="TY726"/>
                </a:cxn>
                <a:cxn ang="0">
                  <a:pos x="TX727" y="TY727"/>
                </a:cxn>
                <a:cxn ang="0">
                  <a:pos x="TX728" y="TY728"/>
                </a:cxn>
                <a:cxn ang="0">
                  <a:pos x="TX729" y="TY729"/>
                </a:cxn>
                <a:cxn ang="0">
                  <a:pos x="TX730" y="TY730"/>
                </a:cxn>
                <a:cxn ang="0">
                  <a:pos x="TX731" y="TY731"/>
                </a:cxn>
                <a:cxn ang="0">
                  <a:pos x="TX732" y="TY732"/>
                </a:cxn>
                <a:cxn ang="0">
                  <a:pos x="TX733" y="TY733"/>
                </a:cxn>
                <a:cxn ang="0">
                  <a:pos x="TX734" y="TY734"/>
                </a:cxn>
                <a:cxn ang="0">
                  <a:pos x="TX735" y="TY735"/>
                </a:cxn>
                <a:cxn ang="0">
                  <a:pos x="TX736" y="TY736"/>
                </a:cxn>
                <a:cxn ang="0">
                  <a:pos x="TX737" y="TY737"/>
                </a:cxn>
                <a:cxn ang="0">
                  <a:pos x="TX738" y="TY738"/>
                </a:cxn>
                <a:cxn ang="0">
                  <a:pos x="TX739" y="TY739"/>
                </a:cxn>
                <a:cxn ang="0">
                  <a:pos x="TX740" y="TY740"/>
                </a:cxn>
                <a:cxn ang="0">
                  <a:pos x="TX741" y="TY741"/>
                </a:cxn>
                <a:cxn ang="0">
                  <a:pos x="TX742" y="TY742"/>
                </a:cxn>
                <a:cxn ang="0">
                  <a:pos x="TX743" y="TY743"/>
                </a:cxn>
                <a:cxn ang="0">
                  <a:pos x="TX744" y="TY744"/>
                </a:cxn>
                <a:cxn ang="0">
                  <a:pos x="TX745" y="TY745"/>
                </a:cxn>
                <a:cxn ang="0">
                  <a:pos x="TX746" y="TY746"/>
                </a:cxn>
                <a:cxn ang="0">
                  <a:pos x="TX747" y="TY747"/>
                </a:cxn>
                <a:cxn ang="0">
                  <a:pos x="TX748" y="TY748"/>
                </a:cxn>
                <a:cxn ang="0">
                  <a:pos x="TX749" y="TY749"/>
                </a:cxn>
                <a:cxn ang="0">
                  <a:pos x="TX750" y="TY750"/>
                </a:cxn>
                <a:cxn ang="0">
                  <a:pos x="TX751" y="TY751"/>
                </a:cxn>
                <a:cxn ang="0">
                  <a:pos x="TX752" y="TY752"/>
                </a:cxn>
                <a:cxn ang="0">
                  <a:pos x="TX753" y="TY753"/>
                </a:cxn>
                <a:cxn ang="0">
                  <a:pos x="TX754" y="TY754"/>
                </a:cxn>
                <a:cxn ang="0">
                  <a:pos x="TX755" y="TY755"/>
                </a:cxn>
                <a:cxn ang="0">
                  <a:pos x="TX756" y="TY756"/>
                </a:cxn>
                <a:cxn ang="0">
                  <a:pos x="TX758" y="TY758"/>
                </a:cxn>
                <a:cxn ang="0">
                  <a:pos x="TX759" y="TY759"/>
                </a:cxn>
                <a:cxn ang="0">
                  <a:pos x="TX760" y="TY760"/>
                </a:cxn>
                <a:cxn ang="0">
                  <a:pos x="TX761" y="TY761"/>
                </a:cxn>
                <a:cxn ang="0">
                  <a:pos x="TX762" y="TY762"/>
                </a:cxn>
                <a:cxn ang="0">
                  <a:pos x="TX763" y="TY763"/>
                </a:cxn>
                <a:cxn ang="0">
                  <a:pos x="TX764" y="TY764"/>
                </a:cxn>
                <a:cxn ang="0">
                  <a:pos x="TX765" y="TY765"/>
                </a:cxn>
                <a:cxn ang="0">
                  <a:pos x="TX766" y="TY766"/>
                </a:cxn>
                <a:cxn ang="0">
                  <a:pos x="TX767" y="TY767"/>
                </a:cxn>
                <a:cxn ang="0">
                  <a:pos x="TX768" y="TY768"/>
                </a:cxn>
                <a:cxn ang="0">
                  <a:pos x="TX769" y="TY769"/>
                </a:cxn>
                <a:cxn ang="0">
                  <a:pos x="TX770" y="TY770"/>
                </a:cxn>
                <a:cxn ang="0">
                  <a:pos x="TX771" y="TY771"/>
                </a:cxn>
                <a:cxn ang="0">
                  <a:pos x="TX772" y="TY772"/>
                </a:cxn>
                <a:cxn ang="0">
                  <a:pos x="TX773" y="TY773"/>
                </a:cxn>
                <a:cxn ang="0">
                  <a:pos x="TX774" y="TY774"/>
                </a:cxn>
                <a:cxn ang="0">
                  <a:pos x="TX775" y="TY775"/>
                </a:cxn>
                <a:cxn ang="0">
                  <a:pos x="TX776" y="TY776"/>
                </a:cxn>
                <a:cxn ang="0">
                  <a:pos x="TX777" y="TY777"/>
                </a:cxn>
                <a:cxn ang="0">
                  <a:pos x="TX778" y="TY778"/>
                </a:cxn>
                <a:cxn ang="0">
                  <a:pos x="TX779" y="TY779"/>
                </a:cxn>
                <a:cxn ang="0">
                  <a:pos x="TX780" y="TY780"/>
                </a:cxn>
                <a:cxn ang="0">
                  <a:pos x="TX781" y="TY781"/>
                </a:cxn>
                <a:cxn ang="0">
                  <a:pos x="TX782" y="TY782"/>
                </a:cxn>
                <a:cxn ang="0">
                  <a:pos x="TX783" y="TY783"/>
                </a:cxn>
                <a:cxn ang="0">
                  <a:pos x="TX784" y="TY784"/>
                </a:cxn>
                <a:cxn ang="0">
                  <a:pos x="TX785" y="TY785"/>
                </a:cxn>
                <a:cxn ang="0">
                  <a:pos x="TX786" y="TY786"/>
                </a:cxn>
                <a:cxn ang="0">
                  <a:pos x="TX787" y="TY787"/>
                </a:cxn>
                <a:cxn ang="0">
                  <a:pos x="TX788" y="TY788"/>
                </a:cxn>
                <a:cxn ang="0">
                  <a:pos x="TX789" y="TY789"/>
                </a:cxn>
                <a:cxn ang="0">
                  <a:pos x="TX790" y="TY790"/>
                </a:cxn>
                <a:cxn ang="0">
                  <a:pos x="TX791" y="TY791"/>
                </a:cxn>
                <a:cxn ang="0">
                  <a:pos x="TX792" y="TY792"/>
                </a:cxn>
                <a:cxn ang="0">
                  <a:pos x="TX793" y="TY793"/>
                </a:cxn>
                <a:cxn ang="0">
                  <a:pos x="TX794" y="TY794"/>
                </a:cxn>
                <a:cxn ang="0">
                  <a:pos x="TX795" y="TY795"/>
                </a:cxn>
                <a:cxn ang="0">
                  <a:pos x="TX796" y="TY796"/>
                </a:cxn>
                <a:cxn ang="0">
                  <a:pos x="TX797" y="TY797"/>
                </a:cxn>
                <a:cxn ang="0">
                  <a:pos x="TX798" y="TY798"/>
                </a:cxn>
                <a:cxn ang="0">
                  <a:pos x="TX799" y="TY799"/>
                </a:cxn>
                <a:cxn ang="0">
                  <a:pos x="TX800" y="TY800"/>
                </a:cxn>
                <a:cxn ang="0">
                  <a:pos x="TX801" y="TY801"/>
                </a:cxn>
                <a:cxn ang="0">
                  <a:pos x="TX802" y="TY802"/>
                </a:cxn>
                <a:cxn ang="0">
                  <a:pos x="TX803" y="TY803"/>
                </a:cxn>
                <a:cxn ang="0">
                  <a:pos x="TX804" y="TY804"/>
                </a:cxn>
                <a:cxn ang="0">
                  <a:pos x="TX805" y="TY805"/>
                </a:cxn>
                <a:cxn ang="0">
                  <a:pos x="TX806" y="TY806"/>
                </a:cxn>
                <a:cxn ang="0">
                  <a:pos x="TX807" y="TY807"/>
                </a:cxn>
                <a:cxn ang="0">
                  <a:pos x="TX808" y="TY808"/>
                </a:cxn>
                <a:cxn ang="0">
                  <a:pos x="TX809" y="TY809"/>
                </a:cxn>
                <a:cxn ang="0">
                  <a:pos x="TX810" y="TY810"/>
                </a:cxn>
                <a:cxn ang="0">
                  <a:pos x="TX811" y="TY811"/>
                </a:cxn>
                <a:cxn ang="0">
                  <a:pos x="TX812" y="TY812"/>
                </a:cxn>
                <a:cxn ang="0">
                  <a:pos x="TX813" y="TY813"/>
                </a:cxn>
                <a:cxn ang="0">
                  <a:pos x="TX814" y="TY814"/>
                </a:cxn>
                <a:cxn ang="0">
                  <a:pos x="TX815" y="TY815"/>
                </a:cxn>
                <a:cxn ang="0">
                  <a:pos x="TX816" y="TY816"/>
                </a:cxn>
                <a:cxn ang="0">
                  <a:pos x="TX817" y="TY817"/>
                </a:cxn>
                <a:cxn ang="0">
                  <a:pos x="TX818" y="TY818"/>
                </a:cxn>
                <a:cxn ang="0">
                  <a:pos x="TX819" y="TY819"/>
                </a:cxn>
                <a:cxn ang="0">
                  <a:pos x="TX820" y="TY820"/>
                </a:cxn>
                <a:cxn ang="0">
                  <a:pos x="TX821" y="TY821"/>
                </a:cxn>
                <a:cxn ang="0">
                  <a:pos x="TX822" y="TY822"/>
                </a:cxn>
                <a:cxn ang="0">
                  <a:pos x="TX823" y="TY823"/>
                </a:cxn>
                <a:cxn ang="0">
                  <a:pos x="TX824" y="TY824"/>
                </a:cxn>
                <a:cxn ang="0">
                  <a:pos x="TX825" y="TY825"/>
                </a:cxn>
                <a:cxn ang="0">
                  <a:pos x="TX826" y="TY826"/>
                </a:cxn>
                <a:cxn ang="0">
                  <a:pos x="TX827" y="TY827"/>
                </a:cxn>
                <a:cxn ang="0">
                  <a:pos x="TX828" y="TY828"/>
                </a:cxn>
                <a:cxn ang="0">
                  <a:pos x="TX829" y="TY829"/>
                </a:cxn>
                <a:cxn ang="0">
                  <a:pos x="TX830" y="TY830"/>
                </a:cxn>
                <a:cxn ang="0">
                  <a:pos x="TX831" y="TY831"/>
                </a:cxn>
                <a:cxn ang="0">
                  <a:pos x="TX832" y="TY832"/>
                </a:cxn>
                <a:cxn ang="0">
                  <a:pos x="TX833" y="TY833"/>
                </a:cxn>
                <a:cxn ang="0">
                  <a:pos x="TX834" y="TY834"/>
                </a:cxn>
                <a:cxn ang="0">
                  <a:pos x="TX835" y="TY835"/>
                </a:cxn>
                <a:cxn ang="0">
                  <a:pos x="TX836" y="TY836"/>
                </a:cxn>
                <a:cxn ang="0">
                  <a:pos x="TX837" y="TY837"/>
                </a:cxn>
                <a:cxn ang="0">
                  <a:pos x="TX838" y="TY838"/>
                </a:cxn>
                <a:cxn ang="0">
                  <a:pos x="TX839" y="TY839"/>
                </a:cxn>
                <a:cxn ang="0">
                  <a:pos x="TX840" y="TY840"/>
                </a:cxn>
                <a:cxn ang="0">
                  <a:pos x="TX841" y="TY841"/>
                </a:cxn>
                <a:cxn ang="0">
                  <a:pos x="TX842" y="TY842"/>
                </a:cxn>
                <a:cxn ang="0">
                  <a:pos x="TX843" y="TY843"/>
                </a:cxn>
                <a:cxn ang="0">
                  <a:pos x="TX844" y="TY844"/>
                </a:cxn>
                <a:cxn ang="0">
                  <a:pos x="TX845" y="TY845"/>
                </a:cxn>
                <a:cxn ang="0">
                  <a:pos x="TX846" y="TY846"/>
                </a:cxn>
                <a:cxn ang="0">
                  <a:pos x="TX847" y="TY847"/>
                </a:cxn>
                <a:cxn ang="0">
                  <a:pos x="TX848" y="TY848"/>
                </a:cxn>
                <a:cxn ang="0">
                  <a:pos x="TX849" y="TY849"/>
                </a:cxn>
                <a:cxn ang="0">
                  <a:pos x="TX850" y="TY850"/>
                </a:cxn>
                <a:cxn ang="0">
                  <a:pos x="TX851" y="TY851"/>
                </a:cxn>
                <a:cxn ang="0">
                  <a:pos x="TX852" y="TY852"/>
                </a:cxn>
                <a:cxn ang="0">
                  <a:pos x="TX853" y="TY853"/>
                </a:cxn>
                <a:cxn ang="0">
                  <a:pos x="TX854" y="TY854"/>
                </a:cxn>
                <a:cxn ang="0">
                  <a:pos x="TX855" y="TY855"/>
                </a:cxn>
                <a:cxn ang="0">
                  <a:pos x="TX856" y="TY856"/>
                </a:cxn>
                <a:cxn ang="0">
                  <a:pos x="TX857" y="TY857"/>
                </a:cxn>
                <a:cxn ang="0">
                  <a:pos x="TX858" y="TY858"/>
                </a:cxn>
                <a:cxn ang="0">
                  <a:pos x="TX859" y="TY859"/>
                </a:cxn>
                <a:cxn ang="0">
                  <a:pos x="TX860" y="TY860"/>
                </a:cxn>
                <a:cxn ang="0">
                  <a:pos x="TX861" y="TY861"/>
                </a:cxn>
                <a:cxn ang="0">
                  <a:pos x="TX862" y="TY862"/>
                </a:cxn>
                <a:cxn ang="0">
                  <a:pos x="TX863" y="TY863"/>
                </a:cxn>
                <a:cxn ang="0">
                  <a:pos x="TX864" y="TY864"/>
                </a:cxn>
                <a:cxn ang="0">
                  <a:pos x="TX865" y="TY865"/>
                </a:cxn>
                <a:cxn ang="0">
                  <a:pos x="TX866" y="TY866"/>
                </a:cxn>
                <a:cxn ang="0">
                  <a:pos x="TX867" y="TY867"/>
                </a:cxn>
                <a:cxn ang="0">
                  <a:pos x="TX868" y="TY868"/>
                </a:cxn>
                <a:cxn ang="0">
                  <a:pos x="TX869" y="TY869"/>
                </a:cxn>
                <a:cxn ang="0">
                  <a:pos x="TX870" y="TY870"/>
                </a:cxn>
                <a:cxn ang="0">
                  <a:pos x="TX871" y="TY871"/>
                </a:cxn>
                <a:cxn ang="0">
                  <a:pos x="TX872" y="TY872"/>
                </a:cxn>
                <a:cxn ang="0">
                  <a:pos x="TX873" y="TY873"/>
                </a:cxn>
                <a:cxn ang="0">
                  <a:pos x="TX874" y="TY874"/>
                </a:cxn>
                <a:cxn ang="0">
                  <a:pos x="TX875" y="TY875"/>
                </a:cxn>
                <a:cxn ang="0">
                  <a:pos x="TX876" y="TY876"/>
                </a:cxn>
                <a:cxn ang="0">
                  <a:pos x="TX877" y="TY877"/>
                </a:cxn>
                <a:cxn ang="0">
                  <a:pos x="TX878" y="TY878"/>
                </a:cxn>
                <a:cxn ang="0">
                  <a:pos x="TX879" y="TY879"/>
                </a:cxn>
                <a:cxn ang="0">
                  <a:pos x="TX880" y="TY880"/>
                </a:cxn>
                <a:cxn ang="0">
                  <a:pos x="TX881" y="TY881"/>
                </a:cxn>
                <a:cxn ang="0">
                  <a:pos x="TX882" y="TY882"/>
                </a:cxn>
                <a:cxn ang="0">
                  <a:pos x="TX883" y="TY883"/>
                </a:cxn>
                <a:cxn ang="0">
                  <a:pos x="TX884" y="TY884"/>
                </a:cxn>
                <a:cxn ang="0">
                  <a:pos x="TX885" y="TY885"/>
                </a:cxn>
                <a:cxn ang="0">
                  <a:pos x="TX886" y="TY886"/>
                </a:cxn>
                <a:cxn ang="0">
                  <a:pos x="TX887" y="TY887"/>
                </a:cxn>
                <a:cxn ang="0">
                  <a:pos x="TX888" y="TY888"/>
                </a:cxn>
                <a:cxn ang="0">
                  <a:pos x="TX889" y="TY889"/>
                </a:cxn>
                <a:cxn ang="0">
                  <a:pos x="TX890" y="TY890"/>
                </a:cxn>
                <a:cxn ang="0">
                  <a:pos x="TX891" y="TY891"/>
                </a:cxn>
                <a:cxn ang="0">
                  <a:pos x="TX892" y="TY892"/>
                </a:cxn>
                <a:cxn ang="0">
                  <a:pos x="TX893" y="TY893"/>
                </a:cxn>
                <a:cxn ang="0">
                  <a:pos x="TX894" y="TY894"/>
                </a:cxn>
                <a:cxn ang="0">
                  <a:pos x="TX895" y="TY895"/>
                </a:cxn>
                <a:cxn ang="0">
                  <a:pos x="TX896" y="TY896"/>
                </a:cxn>
                <a:cxn ang="0">
                  <a:pos x="TX897" y="TY897"/>
                </a:cxn>
                <a:cxn ang="0">
                  <a:pos x="TX898" y="TY898"/>
                </a:cxn>
                <a:cxn ang="0">
                  <a:pos x="TX899" y="TY899"/>
                </a:cxn>
                <a:cxn ang="0">
                  <a:pos x="TX900" y="TY900"/>
                </a:cxn>
                <a:cxn ang="0">
                  <a:pos x="TX901" y="TY901"/>
                </a:cxn>
                <a:cxn ang="0">
                  <a:pos x="TX902" y="TY902"/>
                </a:cxn>
                <a:cxn ang="0">
                  <a:pos x="TX903" y="TY903"/>
                </a:cxn>
                <a:cxn ang="0">
                  <a:pos x="TX904" y="TY904"/>
                </a:cxn>
                <a:cxn ang="0">
                  <a:pos x="TX905" y="TY905"/>
                </a:cxn>
                <a:cxn ang="0">
                  <a:pos x="TX906" y="TY906"/>
                </a:cxn>
                <a:cxn ang="0">
                  <a:pos x="TX907" y="TY907"/>
                </a:cxn>
                <a:cxn ang="0">
                  <a:pos x="TX908" y="TY908"/>
                </a:cxn>
                <a:cxn ang="0">
                  <a:pos x="TX909" y="TY909"/>
                </a:cxn>
                <a:cxn ang="0">
                  <a:pos x="TX910" y="TY910"/>
                </a:cxn>
                <a:cxn ang="0">
                  <a:pos x="TX911" y="TY911"/>
                </a:cxn>
                <a:cxn ang="0">
                  <a:pos x="TX912" y="TY912"/>
                </a:cxn>
                <a:cxn ang="0">
                  <a:pos x="TX913" y="TY913"/>
                </a:cxn>
                <a:cxn ang="0">
                  <a:pos x="TX914" y="TY914"/>
                </a:cxn>
                <a:cxn ang="0">
                  <a:pos x="TX915" y="TY915"/>
                </a:cxn>
                <a:cxn ang="0">
                  <a:pos x="TX916" y="TY916"/>
                </a:cxn>
                <a:cxn ang="0">
                  <a:pos x="TX917" y="TY917"/>
                </a:cxn>
                <a:cxn ang="0">
                  <a:pos x="TX918" y="TY918"/>
                </a:cxn>
                <a:cxn ang="0">
                  <a:pos x="TX919" y="TY919"/>
                </a:cxn>
                <a:cxn ang="0">
                  <a:pos x="TX920" y="TY920"/>
                </a:cxn>
                <a:cxn ang="0">
                  <a:pos x="TX921" y="TY921"/>
                </a:cxn>
                <a:cxn ang="0">
                  <a:pos x="TX923" y="TY923"/>
                </a:cxn>
                <a:cxn ang="0">
                  <a:pos x="TX924" y="TY924"/>
                </a:cxn>
                <a:cxn ang="0">
                  <a:pos x="TX925" y="TY925"/>
                </a:cxn>
                <a:cxn ang="0">
                  <a:pos x="TX926" y="TY926"/>
                </a:cxn>
                <a:cxn ang="0">
                  <a:pos x="TX927" y="TY927"/>
                </a:cxn>
                <a:cxn ang="0">
                  <a:pos x="TX928" y="TY928"/>
                </a:cxn>
                <a:cxn ang="0">
                  <a:pos x="TX929" y="TY929"/>
                </a:cxn>
                <a:cxn ang="0">
                  <a:pos x="TX930" y="TY930"/>
                </a:cxn>
                <a:cxn ang="0">
                  <a:pos x="TX931" y="TY931"/>
                </a:cxn>
                <a:cxn ang="0">
                  <a:pos x="TX932" y="TY932"/>
                </a:cxn>
                <a:cxn ang="0">
                  <a:pos x="TX933" y="TY933"/>
                </a:cxn>
                <a:cxn ang="0">
                  <a:pos x="TX934" y="TY934"/>
                </a:cxn>
                <a:cxn ang="0">
                  <a:pos x="TX935" y="TY935"/>
                </a:cxn>
                <a:cxn ang="0">
                  <a:pos x="TX936" y="TY936"/>
                </a:cxn>
                <a:cxn ang="0">
                  <a:pos x="TX937" y="TY937"/>
                </a:cxn>
                <a:cxn ang="0">
                  <a:pos x="TX938" y="TY938"/>
                </a:cxn>
                <a:cxn ang="0">
                  <a:pos x="TX939" y="TY939"/>
                </a:cxn>
                <a:cxn ang="0">
                  <a:pos x="TX940" y="TY940"/>
                </a:cxn>
                <a:cxn ang="0">
                  <a:pos x="TX941" y="TY941"/>
                </a:cxn>
                <a:cxn ang="0">
                  <a:pos x="TX942" y="TY942"/>
                </a:cxn>
                <a:cxn ang="0">
                  <a:pos x="TX943" y="TY943"/>
                </a:cxn>
                <a:cxn ang="0">
                  <a:pos x="TX944" y="TY944"/>
                </a:cxn>
                <a:cxn ang="0">
                  <a:pos x="TX945" y="TY945"/>
                </a:cxn>
                <a:cxn ang="0">
                  <a:pos x="TX946" y="TY946"/>
                </a:cxn>
                <a:cxn ang="0">
                  <a:pos x="TX947" y="TY947"/>
                </a:cxn>
                <a:cxn ang="0">
                  <a:pos x="TX948" y="TY948"/>
                </a:cxn>
                <a:cxn ang="0">
                  <a:pos x="TX949" y="TY949"/>
                </a:cxn>
                <a:cxn ang="0">
                  <a:pos x="TX950" y="TY950"/>
                </a:cxn>
                <a:cxn ang="0">
                  <a:pos x="TX951" y="TY951"/>
                </a:cxn>
                <a:cxn ang="0">
                  <a:pos x="TX952" y="TY952"/>
                </a:cxn>
                <a:cxn ang="0">
                  <a:pos x="TX953" y="TY953"/>
                </a:cxn>
                <a:cxn ang="0">
                  <a:pos x="TX954" y="TY954"/>
                </a:cxn>
                <a:cxn ang="0">
                  <a:pos x="TX955" y="TY955"/>
                </a:cxn>
                <a:cxn ang="0">
                  <a:pos x="TX956" y="TY956"/>
                </a:cxn>
                <a:cxn ang="0">
                  <a:pos x="TX957" y="TY957"/>
                </a:cxn>
                <a:cxn ang="0">
                  <a:pos x="TX958" y="TY958"/>
                </a:cxn>
                <a:cxn ang="0">
                  <a:pos x="TX959" y="TY959"/>
                </a:cxn>
                <a:cxn ang="0">
                  <a:pos x="TX960" y="TY960"/>
                </a:cxn>
                <a:cxn ang="0">
                  <a:pos x="TX961" y="TY961"/>
                </a:cxn>
                <a:cxn ang="0">
                  <a:pos x="TX962" y="TY962"/>
                </a:cxn>
                <a:cxn ang="0">
                  <a:pos x="TX963" y="TY963"/>
                </a:cxn>
                <a:cxn ang="0">
                  <a:pos x="TX964" y="TY964"/>
                </a:cxn>
                <a:cxn ang="0">
                  <a:pos x="TX965" y="TY965"/>
                </a:cxn>
                <a:cxn ang="0">
                  <a:pos x="TX966" y="TY966"/>
                </a:cxn>
                <a:cxn ang="0">
                  <a:pos x="TX967" y="TY967"/>
                </a:cxn>
                <a:cxn ang="0">
                  <a:pos x="TX968" y="TY968"/>
                </a:cxn>
                <a:cxn ang="0">
                  <a:pos x="TX969" y="TY969"/>
                </a:cxn>
                <a:cxn ang="0">
                  <a:pos x="TX970" y="TY970"/>
                </a:cxn>
                <a:cxn ang="0">
                  <a:pos x="TX971" y="TY971"/>
                </a:cxn>
                <a:cxn ang="0">
                  <a:pos x="TX972" y="TY972"/>
                </a:cxn>
                <a:cxn ang="0">
                  <a:pos x="TX973" y="TY973"/>
                </a:cxn>
                <a:cxn ang="0">
                  <a:pos x="TX974" y="TY974"/>
                </a:cxn>
                <a:cxn ang="0">
                  <a:pos x="TX975" y="TY975"/>
                </a:cxn>
                <a:cxn ang="0">
                  <a:pos x="TX976" y="TY976"/>
                </a:cxn>
                <a:cxn ang="0">
                  <a:pos x="TX977" y="TY977"/>
                </a:cxn>
                <a:cxn ang="0">
                  <a:pos x="TX978" y="TY978"/>
                </a:cxn>
                <a:cxn ang="0">
                  <a:pos x="TX979" y="TY979"/>
                </a:cxn>
                <a:cxn ang="0">
                  <a:pos x="TX980" y="TY980"/>
                </a:cxn>
                <a:cxn ang="0">
                  <a:pos x="TX982" y="TY982"/>
                </a:cxn>
                <a:cxn ang="0">
                  <a:pos x="TX983" y="TY983"/>
                </a:cxn>
                <a:cxn ang="0">
                  <a:pos x="TX984" y="TY984"/>
                </a:cxn>
                <a:cxn ang="0">
                  <a:pos x="TX985" y="TY985"/>
                </a:cxn>
                <a:cxn ang="0">
                  <a:pos x="TX986" y="TY986"/>
                </a:cxn>
                <a:cxn ang="0">
                  <a:pos x="TX987" y="TY987"/>
                </a:cxn>
                <a:cxn ang="0">
                  <a:pos x="TX988" y="TY988"/>
                </a:cxn>
                <a:cxn ang="0">
                  <a:pos x="TX989" y="TY989"/>
                </a:cxn>
                <a:cxn ang="0">
                  <a:pos x="TX990" y="TY990"/>
                </a:cxn>
                <a:cxn ang="0">
                  <a:pos x="TX991" y="TY991"/>
                </a:cxn>
                <a:cxn ang="0">
                  <a:pos x="TX992" y="TY992"/>
                </a:cxn>
                <a:cxn ang="0">
                  <a:pos x="TX993" y="TY993"/>
                </a:cxn>
                <a:cxn ang="0">
                  <a:pos x="TX994" y="TY994"/>
                </a:cxn>
                <a:cxn ang="0">
                  <a:pos x="TX995" y="TY995"/>
                </a:cxn>
                <a:cxn ang="0">
                  <a:pos x="TX996" y="TY996"/>
                </a:cxn>
                <a:cxn ang="0">
                  <a:pos x="TX997" y="TY997"/>
                </a:cxn>
                <a:cxn ang="0">
                  <a:pos x="TX998" y="TY998"/>
                </a:cxn>
                <a:cxn ang="0">
                  <a:pos x="TX999" y="TY999"/>
                </a:cxn>
                <a:cxn ang="0">
                  <a:pos x="TX1000" y="TY1000"/>
                </a:cxn>
                <a:cxn ang="0">
                  <a:pos x="TX1001" y="TY1001"/>
                </a:cxn>
                <a:cxn ang="0">
                  <a:pos x="TX1002" y="TY1002"/>
                </a:cxn>
                <a:cxn ang="0">
                  <a:pos x="TX1003" y="TY1003"/>
                </a:cxn>
                <a:cxn ang="0">
                  <a:pos x="TX1004" y="TY1004"/>
                </a:cxn>
                <a:cxn ang="0">
                  <a:pos x="TX1005" y="TY1005"/>
                </a:cxn>
                <a:cxn ang="0">
                  <a:pos x="TX1006" y="TY1006"/>
                </a:cxn>
                <a:cxn ang="0">
                  <a:pos x="TX1007" y="TY1007"/>
                </a:cxn>
                <a:cxn ang="0">
                  <a:pos x="TX1008" y="TY1008"/>
                </a:cxn>
                <a:cxn ang="0">
                  <a:pos x="TX1009" y="TY1009"/>
                </a:cxn>
                <a:cxn ang="0">
                  <a:pos x="TX1010" y="TY1010"/>
                </a:cxn>
                <a:cxn ang="0">
                  <a:pos x="TX1011" y="TY1011"/>
                </a:cxn>
                <a:cxn ang="0">
                  <a:pos x="TX1012" y="TY1012"/>
                </a:cxn>
                <a:cxn ang="0">
                  <a:pos x="TX1013" y="TY1013"/>
                </a:cxn>
                <a:cxn ang="0">
                  <a:pos x="TX1014" y="TY1014"/>
                </a:cxn>
                <a:cxn ang="0">
                  <a:pos x="TX1015" y="TY1015"/>
                </a:cxn>
                <a:cxn ang="0">
                  <a:pos x="TX1016" y="TY1016"/>
                </a:cxn>
                <a:cxn ang="0">
                  <a:pos x="TX1017" y="TY1017"/>
                </a:cxn>
                <a:cxn ang="0">
                  <a:pos x="TX1018" y="TY1018"/>
                </a:cxn>
                <a:cxn ang="0">
                  <a:pos x="TX1019" y="TY1019"/>
                </a:cxn>
                <a:cxn ang="0">
                  <a:pos x="TX1020" y="TY1020"/>
                </a:cxn>
                <a:cxn ang="0">
                  <a:pos x="TX1021" y="TY1021"/>
                </a:cxn>
                <a:cxn ang="0">
                  <a:pos x="TX1022" y="TY1022"/>
                </a:cxn>
                <a:cxn ang="0">
                  <a:pos x="TX1023" y="TY1023"/>
                </a:cxn>
                <a:cxn ang="0">
                  <a:pos x="TX1024" y="TY1024"/>
                </a:cxn>
                <a:cxn ang="0">
                  <a:pos x="TX1025" y="TY1025"/>
                </a:cxn>
                <a:cxn ang="0">
                  <a:pos x="TX1026" y="TY1026"/>
                </a:cxn>
                <a:cxn ang="0">
                  <a:pos x="TX1027" y="TY1027"/>
                </a:cxn>
                <a:cxn ang="0">
                  <a:pos x="TX1028" y="TY1028"/>
                </a:cxn>
                <a:cxn ang="0">
                  <a:pos x="TX1029" y="TY1029"/>
                </a:cxn>
                <a:cxn ang="0">
                  <a:pos x="TX1030" y="TY1030"/>
                </a:cxn>
                <a:cxn ang="0">
                  <a:pos x="TX1031" y="TY1031"/>
                </a:cxn>
                <a:cxn ang="0">
                  <a:pos x="TX1032" y="TY1032"/>
                </a:cxn>
                <a:cxn ang="0">
                  <a:pos x="TX1033" y="TY1033"/>
                </a:cxn>
                <a:cxn ang="0">
                  <a:pos x="TX1034" y="TY1034"/>
                </a:cxn>
                <a:cxn ang="0">
                  <a:pos x="TX1035" y="TY1035"/>
                </a:cxn>
                <a:cxn ang="0">
                  <a:pos x="TX1036" y="TY1036"/>
                </a:cxn>
                <a:cxn ang="0">
                  <a:pos x="TX1037" y="TY1037"/>
                </a:cxn>
                <a:cxn ang="0">
                  <a:pos x="TX1038" y="TY1038"/>
                </a:cxn>
                <a:cxn ang="0">
                  <a:pos x="TX1039" y="TY1039"/>
                </a:cxn>
                <a:cxn ang="0">
                  <a:pos x="TX1040" y="TY1040"/>
                </a:cxn>
                <a:cxn ang="0">
                  <a:pos x="TX1041" y="TY1041"/>
                </a:cxn>
                <a:cxn ang="0">
                  <a:pos x="TX1042" y="TY1042"/>
                </a:cxn>
                <a:cxn ang="0">
                  <a:pos x="TX1043" y="TY1043"/>
                </a:cxn>
                <a:cxn ang="0">
                  <a:pos x="TX1044" y="TY1044"/>
                </a:cxn>
                <a:cxn ang="0">
                  <a:pos x="TX1045" y="TY1045"/>
                </a:cxn>
                <a:cxn ang="0">
                  <a:pos x="TX1046" y="TY1046"/>
                </a:cxn>
                <a:cxn ang="0">
                  <a:pos x="TX1047" y="TY1047"/>
                </a:cxn>
                <a:cxn ang="0">
                  <a:pos x="TX1048" y="TY1048"/>
                </a:cxn>
                <a:cxn ang="0">
                  <a:pos x="TX1049" y="TY1049"/>
                </a:cxn>
                <a:cxn ang="0">
                  <a:pos x="TX1050" y="TY1050"/>
                </a:cxn>
                <a:cxn ang="0">
                  <a:pos x="TX1051" y="TY1051"/>
                </a:cxn>
                <a:cxn ang="0">
                  <a:pos x="TX1052" y="TY1052"/>
                </a:cxn>
                <a:cxn ang="0">
                  <a:pos x="TX1053" y="TY1053"/>
                </a:cxn>
                <a:cxn ang="0">
                  <a:pos x="TX1054" y="TY1054"/>
                </a:cxn>
                <a:cxn ang="0">
                  <a:pos x="TX1055" y="TY1055"/>
                </a:cxn>
                <a:cxn ang="0">
                  <a:pos x="TX1056" y="TY1056"/>
                </a:cxn>
                <a:cxn ang="0">
                  <a:pos x="TX1057" y="TY1057"/>
                </a:cxn>
                <a:cxn ang="0">
                  <a:pos x="TX1058" y="TY1058"/>
                </a:cxn>
                <a:cxn ang="0">
                  <a:pos x="TX1059" y="TY1059"/>
                </a:cxn>
                <a:cxn ang="0">
                  <a:pos x="TX1060" y="TY1060"/>
                </a:cxn>
                <a:cxn ang="0">
                  <a:pos x="TX1061" y="TY1061"/>
                </a:cxn>
                <a:cxn ang="0">
                  <a:pos x="TX1062" y="TY1062"/>
                </a:cxn>
                <a:cxn ang="0">
                  <a:pos x="TX1063" y="TY1063"/>
                </a:cxn>
                <a:cxn ang="0">
                  <a:pos x="TX1064" y="TY1064"/>
                </a:cxn>
                <a:cxn ang="0">
                  <a:pos x="TX1065" y="TY1065"/>
                </a:cxn>
                <a:cxn ang="0">
                  <a:pos x="TX1066" y="TY1066"/>
                </a:cxn>
                <a:cxn ang="0">
                  <a:pos x="TX1067" y="TY1067"/>
                </a:cxn>
                <a:cxn ang="0">
                  <a:pos x="TX1068" y="TY1068"/>
                </a:cxn>
                <a:cxn ang="0">
                  <a:pos x="TX1069" y="TY1069"/>
                </a:cxn>
                <a:cxn ang="0">
                  <a:pos x="TX1070" y="TY1070"/>
                </a:cxn>
                <a:cxn ang="0">
                  <a:pos x="TX1071" y="TY1071"/>
                </a:cxn>
                <a:cxn ang="0">
                  <a:pos x="TX1072" y="TY1072"/>
                </a:cxn>
                <a:cxn ang="0">
                  <a:pos x="TX1073" y="TY1073"/>
                </a:cxn>
                <a:cxn ang="0">
                  <a:pos x="TX1074" y="TY1074"/>
                </a:cxn>
                <a:cxn ang="0">
                  <a:pos x="TX1075" y="TY1075"/>
                </a:cxn>
                <a:cxn ang="0">
                  <a:pos x="TX1076" y="TY1076"/>
                </a:cxn>
                <a:cxn ang="0">
                  <a:pos x="TX1077" y="TY1077"/>
                </a:cxn>
                <a:cxn ang="0">
                  <a:pos x="TX1078" y="TY1078"/>
                </a:cxn>
                <a:cxn ang="0">
                  <a:pos x="TX1079" y="TY1079"/>
                </a:cxn>
                <a:cxn ang="0">
                  <a:pos x="TX1080" y="TY1080"/>
                </a:cxn>
                <a:cxn ang="0">
                  <a:pos x="TX1081" y="TY1081"/>
                </a:cxn>
                <a:cxn ang="0">
                  <a:pos x="TX1082" y="TY1082"/>
                </a:cxn>
                <a:cxn ang="0">
                  <a:pos x="TX1083" y="TY1083"/>
                </a:cxn>
                <a:cxn ang="0">
                  <a:pos x="TX1084" y="TY1084"/>
                </a:cxn>
                <a:cxn ang="0">
                  <a:pos x="TX1085" y="TY1085"/>
                </a:cxn>
                <a:cxn ang="0">
                  <a:pos x="TX1086" y="TY1086"/>
                </a:cxn>
                <a:cxn ang="0">
                  <a:pos x="TX1087" y="TY1087"/>
                </a:cxn>
                <a:cxn ang="0">
                  <a:pos x="TX1088" y="TY1088"/>
                </a:cxn>
                <a:cxn ang="0">
                  <a:pos x="TX1089" y="TY1089"/>
                </a:cxn>
                <a:cxn ang="0">
                  <a:pos x="TX1090" y="TY1090"/>
                </a:cxn>
                <a:cxn ang="0">
                  <a:pos x="TX1091" y="TY1091"/>
                </a:cxn>
                <a:cxn ang="0">
                  <a:pos x="TX1092" y="TY1092"/>
                </a:cxn>
                <a:cxn ang="0">
                  <a:pos x="TX1093" y="TY1093"/>
                </a:cxn>
                <a:cxn ang="0">
                  <a:pos x="TX1094" y="TY1094"/>
                </a:cxn>
                <a:cxn ang="0">
                  <a:pos x="TX1095" y="TY1095"/>
                </a:cxn>
                <a:cxn ang="0">
                  <a:pos x="TX1096" y="TY1096"/>
                </a:cxn>
                <a:cxn ang="0">
                  <a:pos x="TX1097" y="TY1097"/>
                </a:cxn>
                <a:cxn ang="0">
                  <a:pos x="TX1099" y="TY1099"/>
                </a:cxn>
                <a:cxn ang="0">
                  <a:pos x="TX1100" y="TY1100"/>
                </a:cxn>
                <a:cxn ang="0">
                  <a:pos x="TX1101" y="TY1101"/>
                </a:cxn>
                <a:cxn ang="0">
                  <a:pos x="TX1102" y="TY1102"/>
                </a:cxn>
                <a:cxn ang="0">
                  <a:pos x="TX1103" y="TY1103"/>
                </a:cxn>
                <a:cxn ang="0">
                  <a:pos x="TX1104" y="TY1104"/>
                </a:cxn>
                <a:cxn ang="0">
                  <a:pos x="TX1105" y="TY1105"/>
                </a:cxn>
                <a:cxn ang="0">
                  <a:pos x="TX1106" y="TY1106"/>
                </a:cxn>
                <a:cxn ang="0">
                  <a:pos x="TX1107" y="TY1107"/>
                </a:cxn>
                <a:cxn ang="0">
                  <a:pos x="TX1108" y="TY1108"/>
                </a:cxn>
                <a:cxn ang="0">
                  <a:pos x="TX1109" y="TY1109"/>
                </a:cxn>
                <a:cxn ang="0">
                  <a:pos x="TX1110" y="TY1110"/>
                </a:cxn>
                <a:cxn ang="0">
                  <a:pos x="TX1111" y="TY1111"/>
                </a:cxn>
                <a:cxn ang="0">
                  <a:pos x="TX1112" y="TY1112"/>
                </a:cxn>
                <a:cxn ang="0">
                  <a:pos x="TX1113" y="TY1113"/>
                </a:cxn>
                <a:cxn ang="0">
                  <a:pos x="TX1114" y="TY1114"/>
                </a:cxn>
                <a:cxn ang="0">
                  <a:pos x="TX1115" y="TY1115"/>
                </a:cxn>
                <a:cxn ang="0">
                  <a:pos x="TX1116" y="TY1116"/>
                </a:cxn>
                <a:cxn ang="0">
                  <a:pos x="TX1117" y="TY1117"/>
                </a:cxn>
                <a:cxn ang="0">
                  <a:pos x="TX1118" y="TY1118"/>
                </a:cxn>
                <a:cxn ang="0">
                  <a:pos x="TX1119" y="TY1119"/>
                </a:cxn>
                <a:cxn ang="0">
                  <a:pos x="TX1120" y="TY1120"/>
                </a:cxn>
                <a:cxn ang="0">
                  <a:pos x="TX1121" y="TY1121"/>
                </a:cxn>
                <a:cxn ang="0">
                  <a:pos x="TX1122" y="TY1122"/>
                </a:cxn>
                <a:cxn ang="0">
                  <a:pos x="TX1123" y="TY1123"/>
                </a:cxn>
                <a:cxn ang="0">
                  <a:pos x="TX1124" y="TY1124"/>
                </a:cxn>
                <a:cxn ang="0">
                  <a:pos x="TX1125" y="TY1125"/>
                </a:cxn>
                <a:cxn ang="0">
                  <a:pos x="TX1126" y="TY1126"/>
                </a:cxn>
                <a:cxn ang="0">
                  <a:pos x="TX1127" y="TY1127"/>
                </a:cxn>
                <a:cxn ang="0">
                  <a:pos x="TX1128" y="TY1128"/>
                </a:cxn>
                <a:cxn ang="0">
                  <a:pos x="TX1129" y="TY1129"/>
                </a:cxn>
                <a:cxn ang="0">
                  <a:pos x="TX1130" y="TY1130"/>
                </a:cxn>
                <a:cxn ang="0">
                  <a:pos x="TX1131" y="TY1131"/>
                </a:cxn>
                <a:cxn ang="0">
                  <a:pos x="TX1132" y="TY1132"/>
                </a:cxn>
                <a:cxn ang="0">
                  <a:pos x="TX1133" y="TY1133"/>
                </a:cxn>
                <a:cxn ang="0">
                  <a:pos x="TX1134" y="TY1134"/>
                </a:cxn>
                <a:cxn ang="0">
                  <a:pos x="TX1135" y="TY1135"/>
                </a:cxn>
                <a:cxn ang="0">
                  <a:pos x="TX1136" y="TY1136"/>
                </a:cxn>
                <a:cxn ang="0">
                  <a:pos x="TX1137" y="TY1137"/>
                </a:cxn>
                <a:cxn ang="0">
                  <a:pos x="TX1138" y="TY1138"/>
                </a:cxn>
                <a:cxn ang="0">
                  <a:pos x="TX1139" y="TY1139"/>
                </a:cxn>
                <a:cxn ang="0">
                  <a:pos x="TX1140" y="TY1140"/>
                </a:cxn>
                <a:cxn ang="0">
                  <a:pos x="TX1141" y="TY1141"/>
                </a:cxn>
              </a:cxnLst>
              <a:rect l="l" t="t" r="r" b="b"/>
              <a:pathLst>
                <a:path w="5416" h="1157">
                  <a:moveTo>
                    <a:pt x="2921" y="531"/>
                  </a:moveTo>
                  <a:lnTo>
                    <a:pt x="2921" y="531"/>
                  </a:lnTo>
                  <a:lnTo>
                    <a:pt x="2929" y="523"/>
                  </a:lnTo>
                  <a:lnTo>
                    <a:pt x="2934" y="515"/>
                  </a:lnTo>
                  <a:lnTo>
                    <a:pt x="2938" y="505"/>
                  </a:lnTo>
                  <a:lnTo>
                    <a:pt x="2940" y="495"/>
                  </a:lnTo>
                  <a:lnTo>
                    <a:pt x="2940" y="495"/>
                  </a:lnTo>
                  <a:lnTo>
                    <a:pt x="2938" y="486"/>
                  </a:lnTo>
                  <a:lnTo>
                    <a:pt x="2934" y="478"/>
                  </a:lnTo>
                  <a:lnTo>
                    <a:pt x="2929" y="470"/>
                  </a:lnTo>
                  <a:lnTo>
                    <a:pt x="2921" y="462"/>
                  </a:lnTo>
                  <a:lnTo>
                    <a:pt x="2921" y="462"/>
                  </a:lnTo>
                  <a:lnTo>
                    <a:pt x="2909" y="454"/>
                  </a:lnTo>
                  <a:lnTo>
                    <a:pt x="2897" y="450"/>
                  </a:lnTo>
                  <a:lnTo>
                    <a:pt x="2883" y="446"/>
                  </a:lnTo>
                  <a:lnTo>
                    <a:pt x="2870" y="446"/>
                  </a:lnTo>
                  <a:lnTo>
                    <a:pt x="2870" y="446"/>
                  </a:lnTo>
                  <a:lnTo>
                    <a:pt x="2860" y="446"/>
                  </a:lnTo>
                  <a:lnTo>
                    <a:pt x="2848" y="448"/>
                  </a:lnTo>
                  <a:lnTo>
                    <a:pt x="2824" y="456"/>
                  </a:lnTo>
                  <a:lnTo>
                    <a:pt x="2797" y="470"/>
                  </a:lnTo>
                  <a:lnTo>
                    <a:pt x="2767" y="488"/>
                  </a:lnTo>
                  <a:lnTo>
                    <a:pt x="2767" y="488"/>
                  </a:lnTo>
                  <a:lnTo>
                    <a:pt x="2736" y="511"/>
                  </a:lnTo>
                  <a:lnTo>
                    <a:pt x="2706" y="533"/>
                  </a:lnTo>
                  <a:lnTo>
                    <a:pt x="2677" y="558"/>
                  </a:lnTo>
                  <a:lnTo>
                    <a:pt x="2647" y="584"/>
                  </a:lnTo>
                  <a:lnTo>
                    <a:pt x="2620" y="611"/>
                  </a:lnTo>
                  <a:lnTo>
                    <a:pt x="2592" y="639"/>
                  </a:lnTo>
                  <a:lnTo>
                    <a:pt x="2565" y="668"/>
                  </a:lnTo>
                  <a:lnTo>
                    <a:pt x="2539" y="698"/>
                  </a:lnTo>
                  <a:lnTo>
                    <a:pt x="2583" y="560"/>
                  </a:lnTo>
                  <a:lnTo>
                    <a:pt x="2583" y="560"/>
                  </a:lnTo>
                  <a:lnTo>
                    <a:pt x="2592" y="525"/>
                  </a:lnTo>
                  <a:lnTo>
                    <a:pt x="2596" y="505"/>
                  </a:lnTo>
                  <a:lnTo>
                    <a:pt x="2596" y="505"/>
                  </a:lnTo>
                  <a:lnTo>
                    <a:pt x="2596" y="501"/>
                  </a:lnTo>
                  <a:lnTo>
                    <a:pt x="2594" y="497"/>
                  </a:lnTo>
                  <a:lnTo>
                    <a:pt x="2590" y="493"/>
                  </a:lnTo>
                  <a:lnTo>
                    <a:pt x="2587" y="489"/>
                  </a:lnTo>
                  <a:lnTo>
                    <a:pt x="2587" y="489"/>
                  </a:lnTo>
                  <a:lnTo>
                    <a:pt x="2573" y="486"/>
                  </a:lnTo>
                  <a:lnTo>
                    <a:pt x="2557" y="484"/>
                  </a:lnTo>
                  <a:lnTo>
                    <a:pt x="2557" y="484"/>
                  </a:lnTo>
                  <a:lnTo>
                    <a:pt x="2530" y="486"/>
                  </a:lnTo>
                  <a:lnTo>
                    <a:pt x="2496" y="493"/>
                  </a:lnTo>
                  <a:lnTo>
                    <a:pt x="2457" y="505"/>
                  </a:lnTo>
                  <a:lnTo>
                    <a:pt x="2412" y="523"/>
                  </a:lnTo>
                  <a:lnTo>
                    <a:pt x="2412" y="523"/>
                  </a:lnTo>
                  <a:lnTo>
                    <a:pt x="2362" y="545"/>
                  </a:lnTo>
                  <a:lnTo>
                    <a:pt x="2315" y="572"/>
                  </a:lnTo>
                  <a:lnTo>
                    <a:pt x="2268" y="604"/>
                  </a:lnTo>
                  <a:lnTo>
                    <a:pt x="2219" y="641"/>
                  </a:lnTo>
                  <a:lnTo>
                    <a:pt x="2250" y="668"/>
                  </a:lnTo>
                  <a:lnTo>
                    <a:pt x="2250" y="668"/>
                  </a:lnTo>
                  <a:lnTo>
                    <a:pt x="2319" y="617"/>
                  </a:lnTo>
                  <a:lnTo>
                    <a:pt x="2345" y="602"/>
                  </a:lnTo>
                  <a:lnTo>
                    <a:pt x="2362" y="590"/>
                  </a:lnTo>
                  <a:lnTo>
                    <a:pt x="2362" y="590"/>
                  </a:lnTo>
                  <a:lnTo>
                    <a:pt x="2390" y="578"/>
                  </a:lnTo>
                  <a:lnTo>
                    <a:pt x="2400" y="576"/>
                  </a:lnTo>
                  <a:lnTo>
                    <a:pt x="2408" y="574"/>
                  </a:lnTo>
                  <a:lnTo>
                    <a:pt x="2408" y="574"/>
                  </a:lnTo>
                  <a:lnTo>
                    <a:pt x="2418" y="576"/>
                  </a:lnTo>
                  <a:lnTo>
                    <a:pt x="2425" y="580"/>
                  </a:lnTo>
                  <a:lnTo>
                    <a:pt x="2429" y="586"/>
                  </a:lnTo>
                  <a:lnTo>
                    <a:pt x="2431" y="594"/>
                  </a:lnTo>
                  <a:lnTo>
                    <a:pt x="2431" y="594"/>
                  </a:lnTo>
                  <a:lnTo>
                    <a:pt x="2427" y="607"/>
                  </a:lnTo>
                  <a:lnTo>
                    <a:pt x="2421" y="635"/>
                  </a:lnTo>
                  <a:lnTo>
                    <a:pt x="2421" y="635"/>
                  </a:lnTo>
                  <a:lnTo>
                    <a:pt x="2380" y="776"/>
                  </a:lnTo>
                  <a:lnTo>
                    <a:pt x="2333" y="924"/>
                  </a:lnTo>
                  <a:lnTo>
                    <a:pt x="2262" y="1130"/>
                  </a:lnTo>
                  <a:lnTo>
                    <a:pt x="2412" y="1130"/>
                  </a:lnTo>
                  <a:lnTo>
                    <a:pt x="2457" y="981"/>
                  </a:lnTo>
                  <a:lnTo>
                    <a:pt x="2457" y="981"/>
                  </a:lnTo>
                  <a:lnTo>
                    <a:pt x="2478" y="914"/>
                  </a:lnTo>
                  <a:lnTo>
                    <a:pt x="2496" y="859"/>
                  </a:lnTo>
                  <a:lnTo>
                    <a:pt x="2512" y="818"/>
                  </a:lnTo>
                  <a:lnTo>
                    <a:pt x="2524" y="790"/>
                  </a:lnTo>
                  <a:lnTo>
                    <a:pt x="2524" y="790"/>
                  </a:lnTo>
                  <a:lnTo>
                    <a:pt x="2537" y="769"/>
                  </a:lnTo>
                  <a:lnTo>
                    <a:pt x="2553" y="747"/>
                  </a:lnTo>
                  <a:lnTo>
                    <a:pt x="2575" y="721"/>
                  </a:lnTo>
                  <a:lnTo>
                    <a:pt x="2600" y="694"/>
                  </a:lnTo>
                  <a:lnTo>
                    <a:pt x="2600" y="694"/>
                  </a:lnTo>
                  <a:lnTo>
                    <a:pt x="2628" y="668"/>
                  </a:lnTo>
                  <a:lnTo>
                    <a:pt x="2653" y="647"/>
                  </a:lnTo>
                  <a:lnTo>
                    <a:pt x="2679" y="627"/>
                  </a:lnTo>
                  <a:lnTo>
                    <a:pt x="2703" y="611"/>
                  </a:lnTo>
                  <a:lnTo>
                    <a:pt x="2703" y="611"/>
                  </a:lnTo>
                  <a:lnTo>
                    <a:pt x="2728" y="600"/>
                  </a:lnTo>
                  <a:lnTo>
                    <a:pt x="2756" y="588"/>
                  </a:lnTo>
                  <a:lnTo>
                    <a:pt x="2787" y="576"/>
                  </a:lnTo>
                  <a:lnTo>
                    <a:pt x="2822" y="566"/>
                  </a:lnTo>
                  <a:lnTo>
                    <a:pt x="2822" y="566"/>
                  </a:lnTo>
                  <a:lnTo>
                    <a:pt x="2858" y="556"/>
                  </a:lnTo>
                  <a:lnTo>
                    <a:pt x="2887" y="546"/>
                  </a:lnTo>
                  <a:lnTo>
                    <a:pt x="2907" y="539"/>
                  </a:lnTo>
                  <a:lnTo>
                    <a:pt x="2921" y="531"/>
                  </a:lnTo>
                  <a:lnTo>
                    <a:pt x="2921" y="531"/>
                  </a:lnTo>
                  <a:close/>
                  <a:moveTo>
                    <a:pt x="1044" y="214"/>
                  </a:moveTo>
                  <a:lnTo>
                    <a:pt x="1044" y="214"/>
                  </a:lnTo>
                  <a:lnTo>
                    <a:pt x="1042" y="226"/>
                  </a:lnTo>
                  <a:lnTo>
                    <a:pt x="1042" y="226"/>
                  </a:lnTo>
                  <a:lnTo>
                    <a:pt x="1042" y="232"/>
                  </a:lnTo>
                  <a:lnTo>
                    <a:pt x="1044" y="238"/>
                  </a:lnTo>
                  <a:lnTo>
                    <a:pt x="1048" y="244"/>
                  </a:lnTo>
                  <a:lnTo>
                    <a:pt x="1053" y="248"/>
                  </a:lnTo>
                  <a:lnTo>
                    <a:pt x="1053" y="248"/>
                  </a:lnTo>
                  <a:lnTo>
                    <a:pt x="1059" y="252"/>
                  </a:lnTo>
                  <a:lnTo>
                    <a:pt x="1065" y="254"/>
                  </a:lnTo>
                  <a:lnTo>
                    <a:pt x="1073" y="256"/>
                  </a:lnTo>
                  <a:lnTo>
                    <a:pt x="1081" y="258"/>
                  </a:lnTo>
                  <a:lnTo>
                    <a:pt x="1081" y="258"/>
                  </a:lnTo>
                  <a:lnTo>
                    <a:pt x="1095" y="254"/>
                  </a:lnTo>
                  <a:lnTo>
                    <a:pt x="1105" y="250"/>
                  </a:lnTo>
                  <a:lnTo>
                    <a:pt x="1116" y="242"/>
                  </a:lnTo>
                  <a:lnTo>
                    <a:pt x="1126" y="232"/>
                  </a:lnTo>
                  <a:lnTo>
                    <a:pt x="1368" y="0"/>
                  </a:lnTo>
                  <a:lnTo>
                    <a:pt x="1187" y="0"/>
                  </a:lnTo>
                  <a:lnTo>
                    <a:pt x="1044" y="214"/>
                  </a:lnTo>
                  <a:close/>
                  <a:moveTo>
                    <a:pt x="1034" y="315"/>
                  </a:moveTo>
                  <a:lnTo>
                    <a:pt x="1034" y="315"/>
                  </a:lnTo>
                  <a:lnTo>
                    <a:pt x="998" y="289"/>
                  </a:lnTo>
                  <a:lnTo>
                    <a:pt x="959" y="265"/>
                  </a:lnTo>
                  <a:lnTo>
                    <a:pt x="918" y="246"/>
                  </a:lnTo>
                  <a:lnTo>
                    <a:pt x="873" y="230"/>
                  </a:lnTo>
                  <a:lnTo>
                    <a:pt x="825" y="218"/>
                  </a:lnTo>
                  <a:lnTo>
                    <a:pt x="776" y="208"/>
                  </a:lnTo>
                  <a:lnTo>
                    <a:pt x="721" y="202"/>
                  </a:lnTo>
                  <a:lnTo>
                    <a:pt x="666" y="202"/>
                  </a:lnTo>
                  <a:lnTo>
                    <a:pt x="666" y="202"/>
                  </a:lnTo>
                  <a:lnTo>
                    <a:pt x="619" y="202"/>
                  </a:lnTo>
                  <a:lnTo>
                    <a:pt x="574" y="206"/>
                  </a:lnTo>
                  <a:lnTo>
                    <a:pt x="529" y="212"/>
                  </a:lnTo>
                  <a:lnTo>
                    <a:pt x="487" y="220"/>
                  </a:lnTo>
                  <a:lnTo>
                    <a:pt x="444" y="230"/>
                  </a:lnTo>
                  <a:lnTo>
                    <a:pt x="403" y="242"/>
                  </a:lnTo>
                  <a:lnTo>
                    <a:pt x="363" y="258"/>
                  </a:lnTo>
                  <a:lnTo>
                    <a:pt x="324" y="275"/>
                  </a:lnTo>
                  <a:lnTo>
                    <a:pt x="324" y="275"/>
                  </a:lnTo>
                  <a:lnTo>
                    <a:pt x="287" y="293"/>
                  </a:lnTo>
                  <a:lnTo>
                    <a:pt x="251" y="315"/>
                  </a:lnTo>
                  <a:lnTo>
                    <a:pt x="218" y="336"/>
                  </a:lnTo>
                  <a:lnTo>
                    <a:pt x="189" y="360"/>
                  </a:lnTo>
                  <a:lnTo>
                    <a:pt x="159" y="385"/>
                  </a:lnTo>
                  <a:lnTo>
                    <a:pt x="132" y="413"/>
                  </a:lnTo>
                  <a:lnTo>
                    <a:pt x="108" y="440"/>
                  </a:lnTo>
                  <a:lnTo>
                    <a:pt x="84" y="472"/>
                  </a:lnTo>
                  <a:lnTo>
                    <a:pt x="84" y="472"/>
                  </a:lnTo>
                  <a:lnTo>
                    <a:pt x="65" y="501"/>
                  </a:lnTo>
                  <a:lnTo>
                    <a:pt x="47" y="533"/>
                  </a:lnTo>
                  <a:lnTo>
                    <a:pt x="33" y="564"/>
                  </a:lnTo>
                  <a:lnTo>
                    <a:pt x="20" y="596"/>
                  </a:lnTo>
                  <a:lnTo>
                    <a:pt x="12" y="629"/>
                  </a:lnTo>
                  <a:lnTo>
                    <a:pt x="4" y="661"/>
                  </a:lnTo>
                  <a:lnTo>
                    <a:pt x="0" y="694"/>
                  </a:lnTo>
                  <a:lnTo>
                    <a:pt x="0" y="727"/>
                  </a:lnTo>
                  <a:lnTo>
                    <a:pt x="0" y="727"/>
                  </a:lnTo>
                  <a:lnTo>
                    <a:pt x="0" y="747"/>
                  </a:lnTo>
                  <a:lnTo>
                    <a:pt x="2" y="767"/>
                  </a:lnTo>
                  <a:lnTo>
                    <a:pt x="8" y="784"/>
                  </a:lnTo>
                  <a:lnTo>
                    <a:pt x="14" y="804"/>
                  </a:lnTo>
                  <a:lnTo>
                    <a:pt x="21" y="824"/>
                  </a:lnTo>
                  <a:lnTo>
                    <a:pt x="31" y="843"/>
                  </a:lnTo>
                  <a:lnTo>
                    <a:pt x="43" y="861"/>
                  </a:lnTo>
                  <a:lnTo>
                    <a:pt x="57" y="881"/>
                  </a:lnTo>
                  <a:lnTo>
                    <a:pt x="57" y="881"/>
                  </a:lnTo>
                  <a:lnTo>
                    <a:pt x="67" y="892"/>
                  </a:lnTo>
                  <a:lnTo>
                    <a:pt x="77" y="904"/>
                  </a:lnTo>
                  <a:lnTo>
                    <a:pt x="88" y="914"/>
                  </a:lnTo>
                  <a:lnTo>
                    <a:pt x="98" y="922"/>
                  </a:lnTo>
                  <a:lnTo>
                    <a:pt x="110" y="928"/>
                  </a:lnTo>
                  <a:lnTo>
                    <a:pt x="122" y="932"/>
                  </a:lnTo>
                  <a:lnTo>
                    <a:pt x="132" y="934"/>
                  </a:lnTo>
                  <a:lnTo>
                    <a:pt x="143" y="934"/>
                  </a:lnTo>
                  <a:lnTo>
                    <a:pt x="143" y="934"/>
                  </a:lnTo>
                  <a:lnTo>
                    <a:pt x="153" y="934"/>
                  </a:lnTo>
                  <a:lnTo>
                    <a:pt x="163" y="932"/>
                  </a:lnTo>
                  <a:lnTo>
                    <a:pt x="171" y="926"/>
                  </a:lnTo>
                  <a:lnTo>
                    <a:pt x="179" y="920"/>
                  </a:lnTo>
                  <a:lnTo>
                    <a:pt x="179" y="920"/>
                  </a:lnTo>
                  <a:lnTo>
                    <a:pt x="185" y="912"/>
                  </a:lnTo>
                  <a:lnTo>
                    <a:pt x="191" y="904"/>
                  </a:lnTo>
                  <a:lnTo>
                    <a:pt x="192" y="896"/>
                  </a:lnTo>
                  <a:lnTo>
                    <a:pt x="194" y="889"/>
                  </a:lnTo>
                  <a:lnTo>
                    <a:pt x="194" y="889"/>
                  </a:lnTo>
                  <a:lnTo>
                    <a:pt x="192" y="875"/>
                  </a:lnTo>
                  <a:lnTo>
                    <a:pt x="187" y="863"/>
                  </a:lnTo>
                  <a:lnTo>
                    <a:pt x="187" y="863"/>
                  </a:lnTo>
                  <a:lnTo>
                    <a:pt x="173" y="853"/>
                  </a:lnTo>
                  <a:lnTo>
                    <a:pt x="151" y="839"/>
                  </a:lnTo>
                  <a:lnTo>
                    <a:pt x="151" y="839"/>
                  </a:lnTo>
                  <a:lnTo>
                    <a:pt x="130" y="828"/>
                  </a:lnTo>
                  <a:lnTo>
                    <a:pt x="110" y="814"/>
                  </a:lnTo>
                  <a:lnTo>
                    <a:pt x="94" y="798"/>
                  </a:lnTo>
                  <a:lnTo>
                    <a:pt x="80" y="780"/>
                  </a:lnTo>
                  <a:lnTo>
                    <a:pt x="71" y="761"/>
                  </a:lnTo>
                  <a:lnTo>
                    <a:pt x="63" y="741"/>
                  </a:lnTo>
                  <a:lnTo>
                    <a:pt x="59" y="719"/>
                  </a:lnTo>
                  <a:lnTo>
                    <a:pt x="57" y="694"/>
                  </a:lnTo>
                  <a:lnTo>
                    <a:pt x="57" y="694"/>
                  </a:lnTo>
                  <a:lnTo>
                    <a:pt x="59" y="670"/>
                  </a:lnTo>
                  <a:lnTo>
                    <a:pt x="63" y="645"/>
                  </a:lnTo>
                  <a:lnTo>
                    <a:pt x="69" y="619"/>
                  </a:lnTo>
                  <a:lnTo>
                    <a:pt x="77" y="594"/>
                  </a:lnTo>
                  <a:lnTo>
                    <a:pt x="88" y="566"/>
                  </a:lnTo>
                  <a:lnTo>
                    <a:pt x="100" y="541"/>
                  </a:lnTo>
                  <a:lnTo>
                    <a:pt x="116" y="515"/>
                  </a:lnTo>
                  <a:lnTo>
                    <a:pt x="134" y="488"/>
                  </a:lnTo>
                  <a:lnTo>
                    <a:pt x="134" y="488"/>
                  </a:lnTo>
                  <a:lnTo>
                    <a:pt x="155" y="462"/>
                  </a:lnTo>
                  <a:lnTo>
                    <a:pt x="177" y="436"/>
                  </a:lnTo>
                  <a:lnTo>
                    <a:pt x="200" y="415"/>
                  </a:lnTo>
                  <a:lnTo>
                    <a:pt x="224" y="391"/>
                  </a:lnTo>
                  <a:lnTo>
                    <a:pt x="251" y="372"/>
                  </a:lnTo>
                  <a:lnTo>
                    <a:pt x="281" y="352"/>
                  </a:lnTo>
                  <a:lnTo>
                    <a:pt x="310" y="334"/>
                  </a:lnTo>
                  <a:lnTo>
                    <a:pt x="342" y="316"/>
                  </a:lnTo>
                  <a:lnTo>
                    <a:pt x="342" y="316"/>
                  </a:lnTo>
                  <a:lnTo>
                    <a:pt x="375" y="301"/>
                  </a:lnTo>
                  <a:lnTo>
                    <a:pt x="409" y="289"/>
                  </a:lnTo>
                  <a:lnTo>
                    <a:pt x="444" y="277"/>
                  </a:lnTo>
                  <a:lnTo>
                    <a:pt x="477" y="269"/>
                  </a:lnTo>
                  <a:lnTo>
                    <a:pt x="513" y="261"/>
                  </a:lnTo>
                  <a:lnTo>
                    <a:pt x="550" y="256"/>
                  </a:lnTo>
                  <a:lnTo>
                    <a:pt x="586" y="254"/>
                  </a:lnTo>
                  <a:lnTo>
                    <a:pt x="623" y="252"/>
                  </a:lnTo>
                  <a:lnTo>
                    <a:pt x="623" y="252"/>
                  </a:lnTo>
                  <a:lnTo>
                    <a:pt x="666" y="254"/>
                  </a:lnTo>
                  <a:lnTo>
                    <a:pt x="706" y="259"/>
                  </a:lnTo>
                  <a:lnTo>
                    <a:pt x="745" y="267"/>
                  </a:lnTo>
                  <a:lnTo>
                    <a:pt x="782" y="279"/>
                  </a:lnTo>
                  <a:lnTo>
                    <a:pt x="816" y="293"/>
                  </a:lnTo>
                  <a:lnTo>
                    <a:pt x="849" y="311"/>
                  </a:lnTo>
                  <a:lnTo>
                    <a:pt x="878" y="332"/>
                  </a:lnTo>
                  <a:lnTo>
                    <a:pt x="908" y="356"/>
                  </a:lnTo>
                  <a:lnTo>
                    <a:pt x="908" y="356"/>
                  </a:lnTo>
                  <a:lnTo>
                    <a:pt x="934" y="383"/>
                  </a:lnTo>
                  <a:lnTo>
                    <a:pt x="955" y="413"/>
                  </a:lnTo>
                  <a:lnTo>
                    <a:pt x="973" y="444"/>
                  </a:lnTo>
                  <a:lnTo>
                    <a:pt x="989" y="478"/>
                  </a:lnTo>
                  <a:lnTo>
                    <a:pt x="1000" y="513"/>
                  </a:lnTo>
                  <a:lnTo>
                    <a:pt x="1010" y="550"/>
                  </a:lnTo>
                  <a:lnTo>
                    <a:pt x="1014" y="590"/>
                  </a:lnTo>
                  <a:lnTo>
                    <a:pt x="1016" y="631"/>
                  </a:lnTo>
                  <a:lnTo>
                    <a:pt x="1016" y="631"/>
                  </a:lnTo>
                  <a:lnTo>
                    <a:pt x="1016" y="664"/>
                  </a:lnTo>
                  <a:lnTo>
                    <a:pt x="1012" y="696"/>
                  </a:lnTo>
                  <a:lnTo>
                    <a:pt x="1006" y="727"/>
                  </a:lnTo>
                  <a:lnTo>
                    <a:pt x="1000" y="757"/>
                  </a:lnTo>
                  <a:lnTo>
                    <a:pt x="991" y="786"/>
                  </a:lnTo>
                  <a:lnTo>
                    <a:pt x="981" y="816"/>
                  </a:lnTo>
                  <a:lnTo>
                    <a:pt x="967" y="843"/>
                  </a:lnTo>
                  <a:lnTo>
                    <a:pt x="951" y="871"/>
                  </a:lnTo>
                  <a:lnTo>
                    <a:pt x="951" y="871"/>
                  </a:lnTo>
                  <a:lnTo>
                    <a:pt x="935" y="896"/>
                  </a:lnTo>
                  <a:lnTo>
                    <a:pt x="918" y="922"/>
                  </a:lnTo>
                  <a:lnTo>
                    <a:pt x="898" y="946"/>
                  </a:lnTo>
                  <a:lnTo>
                    <a:pt x="877" y="967"/>
                  </a:lnTo>
                  <a:lnTo>
                    <a:pt x="855" y="987"/>
                  </a:lnTo>
                  <a:lnTo>
                    <a:pt x="831" y="1005"/>
                  </a:lnTo>
                  <a:lnTo>
                    <a:pt x="806" y="1020"/>
                  </a:lnTo>
                  <a:lnTo>
                    <a:pt x="778" y="1036"/>
                  </a:lnTo>
                  <a:lnTo>
                    <a:pt x="778" y="1036"/>
                  </a:lnTo>
                  <a:lnTo>
                    <a:pt x="751" y="1050"/>
                  </a:lnTo>
                  <a:lnTo>
                    <a:pt x="723" y="1060"/>
                  </a:lnTo>
                  <a:lnTo>
                    <a:pt x="692" y="1069"/>
                  </a:lnTo>
                  <a:lnTo>
                    <a:pt x="660" y="1077"/>
                  </a:lnTo>
                  <a:lnTo>
                    <a:pt x="629" y="1085"/>
                  </a:lnTo>
                  <a:lnTo>
                    <a:pt x="595" y="1089"/>
                  </a:lnTo>
                  <a:lnTo>
                    <a:pt x="560" y="1091"/>
                  </a:lnTo>
                  <a:lnTo>
                    <a:pt x="523" y="1093"/>
                  </a:lnTo>
                  <a:lnTo>
                    <a:pt x="523" y="1093"/>
                  </a:lnTo>
                  <a:lnTo>
                    <a:pt x="495" y="1091"/>
                  </a:lnTo>
                  <a:lnTo>
                    <a:pt x="464" y="1089"/>
                  </a:lnTo>
                  <a:lnTo>
                    <a:pt x="430" y="1085"/>
                  </a:lnTo>
                  <a:lnTo>
                    <a:pt x="397" y="1079"/>
                  </a:lnTo>
                  <a:lnTo>
                    <a:pt x="397" y="1079"/>
                  </a:lnTo>
                  <a:lnTo>
                    <a:pt x="415" y="1048"/>
                  </a:lnTo>
                  <a:lnTo>
                    <a:pt x="432" y="1012"/>
                  </a:lnTo>
                  <a:lnTo>
                    <a:pt x="450" y="975"/>
                  </a:lnTo>
                  <a:lnTo>
                    <a:pt x="468" y="932"/>
                  </a:lnTo>
                  <a:lnTo>
                    <a:pt x="483" y="887"/>
                  </a:lnTo>
                  <a:lnTo>
                    <a:pt x="499" y="837"/>
                  </a:lnTo>
                  <a:lnTo>
                    <a:pt x="515" y="784"/>
                  </a:lnTo>
                  <a:lnTo>
                    <a:pt x="531" y="729"/>
                  </a:lnTo>
                  <a:lnTo>
                    <a:pt x="586" y="515"/>
                  </a:lnTo>
                  <a:lnTo>
                    <a:pt x="586" y="515"/>
                  </a:lnTo>
                  <a:lnTo>
                    <a:pt x="599" y="462"/>
                  </a:lnTo>
                  <a:lnTo>
                    <a:pt x="615" y="411"/>
                  </a:lnTo>
                  <a:lnTo>
                    <a:pt x="633" y="366"/>
                  </a:lnTo>
                  <a:lnTo>
                    <a:pt x="649" y="320"/>
                  </a:lnTo>
                  <a:lnTo>
                    <a:pt x="649" y="320"/>
                  </a:lnTo>
                  <a:lnTo>
                    <a:pt x="590" y="332"/>
                  </a:lnTo>
                  <a:lnTo>
                    <a:pt x="533" y="342"/>
                  </a:lnTo>
                  <a:lnTo>
                    <a:pt x="481" y="350"/>
                  </a:lnTo>
                  <a:lnTo>
                    <a:pt x="434" y="354"/>
                  </a:lnTo>
                  <a:lnTo>
                    <a:pt x="426" y="387"/>
                  </a:lnTo>
                  <a:lnTo>
                    <a:pt x="426" y="387"/>
                  </a:lnTo>
                  <a:lnTo>
                    <a:pt x="450" y="385"/>
                  </a:lnTo>
                  <a:lnTo>
                    <a:pt x="450" y="385"/>
                  </a:lnTo>
                  <a:lnTo>
                    <a:pt x="462" y="387"/>
                  </a:lnTo>
                  <a:lnTo>
                    <a:pt x="468" y="389"/>
                  </a:lnTo>
                  <a:lnTo>
                    <a:pt x="472" y="393"/>
                  </a:lnTo>
                  <a:lnTo>
                    <a:pt x="472" y="393"/>
                  </a:lnTo>
                  <a:lnTo>
                    <a:pt x="476" y="397"/>
                  </a:lnTo>
                  <a:lnTo>
                    <a:pt x="479" y="401"/>
                  </a:lnTo>
                  <a:lnTo>
                    <a:pt x="481" y="413"/>
                  </a:lnTo>
                  <a:lnTo>
                    <a:pt x="481" y="413"/>
                  </a:lnTo>
                  <a:lnTo>
                    <a:pt x="479" y="427"/>
                  </a:lnTo>
                  <a:lnTo>
                    <a:pt x="476" y="444"/>
                  </a:lnTo>
                  <a:lnTo>
                    <a:pt x="409" y="694"/>
                  </a:lnTo>
                  <a:lnTo>
                    <a:pt x="352" y="894"/>
                  </a:lnTo>
                  <a:lnTo>
                    <a:pt x="352" y="894"/>
                  </a:lnTo>
                  <a:lnTo>
                    <a:pt x="332" y="949"/>
                  </a:lnTo>
                  <a:lnTo>
                    <a:pt x="314" y="993"/>
                  </a:lnTo>
                  <a:lnTo>
                    <a:pt x="299" y="1026"/>
                  </a:lnTo>
                  <a:lnTo>
                    <a:pt x="285" y="1048"/>
                  </a:lnTo>
                  <a:lnTo>
                    <a:pt x="285" y="1048"/>
                  </a:lnTo>
                  <a:lnTo>
                    <a:pt x="277" y="1058"/>
                  </a:lnTo>
                  <a:lnTo>
                    <a:pt x="269" y="1065"/>
                  </a:lnTo>
                  <a:lnTo>
                    <a:pt x="261" y="1071"/>
                  </a:lnTo>
                  <a:lnTo>
                    <a:pt x="253" y="1077"/>
                  </a:lnTo>
                  <a:lnTo>
                    <a:pt x="253" y="1077"/>
                  </a:lnTo>
                  <a:lnTo>
                    <a:pt x="240" y="1081"/>
                  </a:lnTo>
                  <a:lnTo>
                    <a:pt x="220" y="1083"/>
                  </a:lnTo>
                  <a:lnTo>
                    <a:pt x="157" y="1089"/>
                  </a:lnTo>
                  <a:lnTo>
                    <a:pt x="137" y="1126"/>
                  </a:lnTo>
                  <a:lnTo>
                    <a:pt x="137" y="1126"/>
                  </a:lnTo>
                  <a:lnTo>
                    <a:pt x="251" y="1124"/>
                  </a:lnTo>
                  <a:lnTo>
                    <a:pt x="251" y="1124"/>
                  </a:lnTo>
                  <a:lnTo>
                    <a:pt x="336" y="1126"/>
                  </a:lnTo>
                  <a:lnTo>
                    <a:pt x="424" y="1130"/>
                  </a:lnTo>
                  <a:lnTo>
                    <a:pt x="424" y="1130"/>
                  </a:lnTo>
                  <a:lnTo>
                    <a:pt x="515" y="1136"/>
                  </a:lnTo>
                  <a:lnTo>
                    <a:pt x="574" y="1138"/>
                  </a:lnTo>
                  <a:lnTo>
                    <a:pt x="574" y="1138"/>
                  </a:lnTo>
                  <a:lnTo>
                    <a:pt x="609" y="1138"/>
                  </a:lnTo>
                  <a:lnTo>
                    <a:pt x="643" y="1134"/>
                  </a:lnTo>
                  <a:lnTo>
                    <a:pt x="676" y="1130"/>
                  </a:lnTo>
                  <a:lnTo>
                    <a:pt x="709" y="1124"/>
                  </a:lnTo>
                  <a:lnTo>
                    <a:pt x="743" y="1117"/>
                  </a:lnTo>
                  <a:lnTo>
                    <a:pt x="778" y="1107"/>
                  </a:lnTo>
                  <a:lnTo>
                    <a:pt x="812" y="1095"/>
                  </a:lnTo>
                  <a:lnTo>
                    <a:pt x="845" y="1081"/>
                  </a:lnTo>
                  <a:lnTo>
                    <a:pt x="845" y="1081"/>
                  </a:lnTo>
                  <a:lnTo>
                    <a:pt x="878" y="1067"/>
                  </a:lnTo>
                  <a:lnTo>
                    <a:pt x="910" y="1048"/>
                  </a:lnTo>
                  <a:lnTo>
                    <a:pt x="941" y="1028"/>
                  </a:lnTo>
                  <a:lnTo>
                    <a:pt x="971" y="1006"/>
                  </a:lnTo>
                  <a:lnTo>
                    <a:pt x="998" y="981"/>
                  </a:lnTo>
                  <a:lnTo>
                    <a:pt x="1026" y="953"/>
                  </a:lnTo>
                  <a:lnTo>
                    <a:pt x="1051" y="924"/>
                  </a:lnTo>
                  <a:lnTo>
                    <a:pt x="1075" y="892"/>
                  </a:lnTo>
                  <a:lnTo>
                    <a:pt x="1075" y="892"/>
                  </a:lnTo>
                  <a:lnTo>
                    <a:pt x="1099" y="859"/>
                  </a:lnTo>
                  <a:lnTo>
                    <a:pt x="1118" y="824"/>
                  </a:lnTo>
                  <a:lnTo>
                    <a:pt x="1134" y="788"/>
                  </a:lnTo>
                  <a:lnTo>
                    <a:pt x="1148" y="753"/>
                  </a:lnTo>
                  <a:lnTo>
                    <a:pt x="1158" y="716"/>
                  </a:lnTo>
                  <a:lnTo>
                    <a:pt x="1165" y="678"/>
                  </a:lnTo>
                  <a:lnTo>
                    <a:pt x="1169" y="639"/>
                  </a:lnTo>
                  <a:lnTo>
                    <a:pt x="1171" y="600"/>
                  </a:lnTo>
                  <a:lnTo>
                    <a:pt x="1171" y="600"/>
                  </a:lnTo>
                  <a:lnTo>
                    <a:pt x="1169" y="558"/>
                  </a:lnTo>
                  <a:lnTo>
                    <a:pt x="1163" y="517"/>
                  </a:lnTo>
                  <a:lnTo>
                    <a:pt x="1152" y="480"/>
                  </a:lnTo>
                  <a:lnTo>
                    <a:pt x="1138" y="442"/>
                  </a:lnTo>
                  <a:lnTo>
                    <a:pt x="1118" y="409"/>
                  </a:lnTo>
                  <a:lnTo>
                    <a:pt x="1095" y="375"/>
                  </a:lnTo>
                  <a:lnTo>
                    <a:pt x="1067" y="344"/>
                  </a:lnTo>
                  <a:lnTo>
                    <a:pt x="1034" y="315"/>
                  </a:lnTo>
                  <a:lnTo>
                    <a:pt x="1034" y="315"/>
                  </a:lnTo>
                  <a:close/>
                  <a:moveTo>
                    <a:pt x="2166" y="108"/>
                  </a:moveTo>
                  <a:lnTo>
                    <a:pt x="2166" y="108"/>
                  </a:lnTo>
                  <a:lnTo>
                    <a:pt x="2166" y="96"/>
                  </a:lnTo>
                  <a:lnTo>
                    <a:pt x="2160" y="85"/>
                  </a:lnTo>
                  <a:lnTo>
                    <a:pt x="2152" y="75"/>
                  </a:lnTo>
                  <a:lnTo>
                    <a:pt x="2140" y="67"/>
                  </a:lnTo>
                  <a:lnTo>
                    <a:pt x="2140" y="67"/>
                  </a:lnTo>
                  <a:lnTo>
                    <a:pt x="2125" y="61"/>
                  </a:lnTo>
                  <a:lnTo>
                    <a:pt x="2107" y="55"/>
                  </a:lnTo>
                  <a:lnTo>
                    <a:pt x="2083" y="53"/>
                  </a:lnTo>
                  <a:lnTo>
                    <a:pt x="2058" y="51"/>
                  </a:lnTo>
                  <a:lnTo>
                    <a:pt x="2058" y="51"/>
                  </a:lnTo>
                  <a:lnTo>
                    <a:pt x="2032" y="53"/>
                  </a:lnTo>
                  <a:lnTo>
                    <a:pt x="2009" y="55"/>
                  </a:lnTo>
                  <a:lnTo>
                    <a:pt x="1985" y="59"/>
                  </a:lnTo>
                  <a:lnTo>
                    <a:pt x="1960" y="63"/>
                  </a:lnTo>
                  <a:lnTo>
                    <a:pt x="1934" y="71"/>
                  </a:lnTo>
                  <a:lnTo>
                    <a:pt x="1908" y="79"/>
                  </a:lnTo>
                  <a:lnTo>
                    <a:pt x="1883" y="88"/>
                  </a:lnTo>
                  <a:lnTo>
                    <a:pt x="1855" y="98"/>
                  </a:lnTo>
                  <a:lnTo>
                    <a:pt x="1855" y="98"/>
                  </a:lnTo>
                  <a:lnTo>
                    <a:pt x="1830" y="110"/>
                  </a:lnTo>
                  <a:lnTo>
                    <a:pt x="1806" y="124"/>
                  </a:lnTo>
                  <a:lnTo>
                    <a:pt x="1783" y="138"/>
                  </a:lnTo>
                  <a:lnTo>
                    <a:pt x="1761" y="153"/>
                  </a:lnTo>
                  <a:lnTo>
                    <a:pt x="1739" y="169"/>
                  </a:lnTo>
                  <a:lnTo>
                    <a:pt x="1720" y="187"/>
                  </a:lnTo>
                  <a:lnTo>
                    <a:pt x="1702" y="204"/>
                  </a:lnTo>
                  <a:lnTo>
                    <a:pt x="1686" y="222"/>
                  </a:lnTo>
                  <a:lnTo>
                    <a:pt x="1686" y="222"/>
                  </a:lnTo>
                  <a:lnTo>
                    <a:pt x="1669" y="244"/>
                  </a:lnTo>
                  <a:lnTo>
                    <a:pt x="1655" y="267"/>
                  </a:lnTo>
                  <a:lnTo>
                    <a:pt x="1639" y="291"/>
                  </a:lnTo>
                  <a:lnTo>
                    <a:pt x="1625" y="318"/>
                  </a:lnTo>
                  <a:lnTo>
                    <a:pt x="1614" y="348"/>
                  </a:lnTo>
                  <a:lnTo>
                    <a:pt x="1600" y="379"/>
                  </a:lnTo>
                  <a:lnTo>
                    <a:pt x="1588" y="415"/>
                  </a:lnTo>
                  <a:lnTo>
                    <a:pt x="1578" y="450"/>
                  </a:lnTo>
                  <a:lnTo>
                    <a:pt x="1460" y="857"/>
                  </a:lnTo>
                  <a:lnTo>
                    <a:pt x="1460" y="857"/>
                  </a:lnTo>
                  <a:lnTo>
                    <a:pt x="1448" y="900"/>
                  </a:lnTo>
                  <a:lnTo>
                    <a:pt x="1439" y="942"/>
                  </a:lnTo>
                  <a:lnTo>
                    <a:pt x="1435" y="975"/>
                  </a:lnTo>
                  <a:lnTo>
                    <a:pt x="1433" y="1005"/>
                  </a:lnTo>
                  <a:lnTo>
                    <a:pt x="1433" y="1005"/>
                  </a:lnTo>
                  <a:lnTo>
                    <a:pt x="1433" y="1020"/>
                  </a:lnTo>
                  <a:lnTo>
                    <a:pt x="1437" y="1036"/>
                  </a:lnTo>
                  <a:lnTo>
                    <a:pt x="1441" y="1050"/>
                  </a:lnTo>
                  <a:lnTo>
                    <a:pt x="1447" y="1064"/>
                  </a:lnTo>
                  <a:lnTo>
                    <a:pt x="1454" y="1077"/>
                  </a:lnTo>
                  <a:lnTo>
                    <a:pt x="1464" y="1089"/>
                  </a:lnTo>
                  <a:lnTo>
                    <a:pt x="1474" y="1101"/>
                  </a:lnTo>
                  <a:lnTo>
                    <a:pt x="1488" y="1111"/>
                  </a:lnTo>
                  <a:lnTo>
                    <a:pt x="1488" y="1111"/>
                  </a:lnTo>
                  <a:lnTo>
                    <a:pt x="1502" y="1121"/>
                  </a:lnTo>
                  <a:lnTo>
                    <a:pt x="1517" y="1130"/>
                  </a:lnTo>
                  <a:lnTo>
                    <a:pt x="1535" y="1136"/>
                  </a:lnTo>
                  <a:lnTo>
                    <a:pt x="1553" y="1142"/>
                  </a:lnTo>
                  <a:lnTo>
                    <a:pt x="1570" y="1148"/>
                  </a:lnTo>
                  <a:lnTo>
                    <a:pt x="1590" y="1150"/>
                  </a:lnTo>
                  <a:lnTo>
                    <a:pt x="1612" y="1152"/>
                  </a:lnTo>
                  <a:lnTo>
                    <a:pt x="1635" y="1154"/>
                  </a:lnTo>
                  <a:lnTo>
                    <a:pt x="1635" y="1154"/>
                  </a:lnTo>
                  <a:lnTo>
                    <a:pt x="1661" y="1152"/>
                  </a:lnTo>
                  <a:lnTo>
                    <a:pt x="1688" y="1150"/>
                  </a:lnTo>
                  <a:lnTo>
                    <a:pt x="1716" y="1144"/>
                  </a:lnTo>
                  <a:lnTo>
                    <a:pt x="1743" y="1138"/>
                  </a:lnTo>
                  <a:lnTo>
                    <a:pt x="1771" y="1128"/>
                  </a:lnTo>
                  <a:lnTo>
                    <a:pt x="1800" y="1119"/>
                  </a:lnTo>
                  <a:lnTo>
                    <a:pt x="1828" y="1105"/>
                  </a:lnTo>
                  <a:lnTo>
                    <a:pt x="1855" y="1091"/>
                  </a:lnTo>
                  <a:lnTo>
                    <a:pt x="1855" y="1091"/>
                  </a:lnTo>
                  <a:lnTo>
                    <a:pt x="1883" y="1073"/>
                  </a:lnTo>
                  <a:lnTo>
                    <a:pt x="1910" y="1056"/>
                  </a:lnTo>
                  <a:lnTo>
                    <a:pt x="1936" y="1034"/>
                  </a:lnTo>
                  <a:lnTo>
                    <a:pt x="1960" y="1012"/>
                  </a:lnTo>
                  <a:lnTo>
                    <a:pt x="1983" y="989"/>
                  </a:lnTo>
                  <a:lnTo>
                    <a:pt x="2005" y="963"/>
                  </a:lnTo>
                  <a:lnTo>
                    <a:pt x="2026" y="936"/>
                  </a:lnTo>
                  <a:lnTo>
                    <a:pt x="2046" y="906"/>
                  </a:lnTo>
                  <a:lnTo>
                    <a:pt x="2046" y="906"/>
                  </a:lnTo>
                  <a:lnTo>
                    <a:pt x="2064" y="877"/>
                  </a:lnTo>
                  <a:lnTo>
                    <a:pt x="2079" y="845"/>
                  </a:lnTo>
                  <a:lnTo>
                    <a:pt x="2093" y="816"/>
                  </a:lnTo>
                  <a:lnTo>
                    <a:pt x="2103" y="784"/>
                  </a:lnTo>
                  <a:lnTo>
                    <a:pt x="2113" y="753"/>
                  </a:lnTo>
                  <a:lnTo>
                    <a:pt x="2119" y="723"/>
                  </a:lnTo>
                  <a:lnTo>
                    <a:pt x="2123" y="692"/>
                  </a:lnTo>
                  <a:lnTo>
                    <a:pt x="2123" y="661"/>
                  </a:lnTo>
                  <a:lnTo>
                    <a:pt x="2123" y="661"/>
                  </a:lnTo>
                  <a:lnTo>
                    <a:pt x="2123" y="639"/>
                  </a:lnTo>
                  <a:lnTo>
                    <a:pt x="2121" y="619"/>
                  </a:lnTo>
                  <a:lnTo>
                    <a:pt x="2117" y="602"/>
                  </a:lnTo>
                  <a:lnTo>
                    <a:pt x="2113" y="584"/>
                  </a:lnTo>
                  <a:lnTo>
                    <a:pt x="2107" y="568"/>
                  </a:lnTo>
                  <a:lnTo>
                    <a:pt x="2099" y="554"/>
                  </a:lnTo>
                  <a:lnTo>
                    <a:pt x="2091" y="541"/>
                  </a:lnTo>
                  <a:lnTo>
                    <a:pt x="2081" y="531"/>
                  </a:lnTo>
                  <a:lnTo>
                    <a:pt x="2081" y="531"/>
                  </a:lnTo>
                  <a:lnTo>
                    <a:pt x="2070" y="519"/>
                  </a:lnTo>
                  <a:lnTo>
                    <a:pt x="2058" y="511"/>
                  </a:lnTo>
                  <a:lnTo>
                    <a:pt x="2046" y="503"/>
                  </a:lnTo>
                  <a:lnTo>
                    <a:pt x="2032" y="497"/>
                  </a:lnTo>
                  <a:lnTo>
                    <a:pt x="2019" y="493"/>
                  </a:lnTo>
                  <a:lnTo>
                    <a:pt x="2003" y="489"/>
                  </a:lnTo>
                  <a:lnTo>
                    <a:pt x="1987" y="488"/>
                  </a:lnTo>
                  <a:lnTo>
                    <a:pt x="1969" y="488"/>
                  </a:lnTo>
                  <a:lnTo>
                    <a:pt x="1969" y="488"/>
                  </a:lnTo>
                  <a:lnTo>
                    <a:pt x="1938" y="489"/>
                  </a:lnTo>
                  <a:lnTo>
                    <a:pt x="1905" y="495"/>
                  </a:lnTo>
                  <a:lnTo>
                    <a:pt x="1869" y="505"/>
                  </a:lnTo>
                  <a:lnTo>
                    <a:pt x="1832" y="519"/>
                  </a:lnTo>
                  <a:lnTo>
                    <a:pt x="1832" y="519"/>
                  </a:lnTo>
                  <a:lnTo>
                    <a:pt x="1790" y="537"/>
                  </a:lnTo>
                  <a:lnTo>
                    <a:pt x="1751" y="560"/>
                  </a:lnTo>
                  <a:lnTo>
                    <a:pt x="1712" y="588"/>
                  </a:lnTo>
                  <a:lnTo>
                    <a:pt x="1671" y="619"/>
                  </a:lnTo>
                  <a:lnTo>
                    <a:pt x="1753" y="350"/>
                  </a:lnTo>
                  <a:lnTo>
                    <a:pt x="1753" y="350"/>
                  </a:lnTo>
                  <a:lnTo>
                    <a:pt x="1773" y="289"/>
                  </a:lnTo>
                  <a:lnTo>
                    <a:pt x="1789" y="244"/>
                  </a:lnTo>
                  <a:lnTo>
                    <a:pt x="1804" y="208"/>
                  </a:lnTo>
                  <a:lnTo>
                    <a:pt x="1816" y="187"/>
                  </a:lnTo>
                  <a:lnTo>
                    <a:pt x="1816" y="187"/>
                  </a:lnTo>
                  <a:lnTo>
                    <a:pt x="1824" y="177"/>
                  </a:lnTo>
                  <a:lnTo>
                    <a:pt x="1834" y="167"/>
                  </a:lnTo>
                  <a:lnTo>
                    <a:pt x="1842" y="161"/>
                  </a:lnTo>
                  <a:lnTo>
                    <a:pt x="1851" y="155"/>
                  </a:lnTo>
                  <a:lnTo>
                    <a:pt x="1863" y="149"/>
                  </a:lnTo>
                  <a:lnTo>
                    <a:pt x="1873" y="147"/>
                  </a:lnTo>
                  <a:lnTo>
                    <a:pt x="1885" y="145"/>
                  </a:lnTo>
                  <a:lnTo>
                    <a:pt x="1897" y="144"/>
                  </a:lnTo>
                  <a:lnTo>
                    <a:pt x="1897" y="144"/>
                  </a:lnTo>
                  <a:lnTo>
                    <a:pt x="1926" y="145"/>
                  </a:lnTo>
                  <a:lnTo>
                    <a:pt x="1962" y="149"/>
                  </a:lnTo>
                  <a:lnTo>
                    <a:pt x="1962" y="149"/>
                  </a:lnTo>
                  <a:lnTo>
                    <a:pt x="2030" y="159"/>
                  </a:lnTo>
                  <a:lnTo>
                    <a:pt x="2076" y="161"/>
                  </a:lnTo>
                  <a:lnTo>
                    <a:pt x="2076" y="161"/>
                  </a:lnTo>
                  <a:lnTo>
                    <a:pt x="2095" y="161"/>
                  </a:lnTo>
                  <a:lnTo>
                    <a:pt x="2115" y="157"/>
                  </a:lnTo>
                  <a:lnTo>
                    <a:pt x="2131" y="153"/>
                  </a:lnTo>
                  <a:lnTo>
                    <a:pt x="2142" y="145"/>
                  </a:lnTo>
                  <a:lnTo>
                    <a:pt x="2142" y="145"/>
                  </a:lnTo>
                  <a:lnTo>
                    <a:pt x="2154" y="138"/>
                  </a:lnTo>
                  <a:lnTo>
                    <a:pt x="2160" y="128"/>
                  </a:lnTo>
                  <a:lnTo>
                    <a:pt x="2166" y="118"/>
                  </a:lnTo>
                  <a:lnTo>
                    <a:pt x="2166" y="108"/>
                  </a:lnTo>
                  <a:lnTo>
                    <a:pt x="2166" y="108"/>
                  </a:lnTo>
                  <a:close/>
                  <a:moveTo>
                    <a:pt x="1751" y="617"/>
                  </a:moveTo>
                  <a:lnTo>
                    <a:pt x="1751" y="617"/>
                  </a:lnTo>
                  <a:lnTo>
                    <a:pt x="1785" y="598"/>
                  </a:lnTo>
                  <a:lnTo>
                    <a:pt x="1814" y="584"/>
                  </a:lnTo>
                  <a:lnTo>
                    <a:pt x="1830" y="578"/>
                  </a:lnTo>
                  <a:lnTo>
                    <a:pt x="1844" y="576"/>
                  </a:lnTo>
                  <a:lnTo>
                    <a:pt x="1855" y="572"/>
                  </a:lnTo>
                  <a:lnTo>
                    <a:pt x="1869" y="572"/>
                  </a:lnTo>
                  <a:lnTo>
                    <a:pt x="1869" y="572"/>
                  </a:lnTo>
                  <a:lnTo>
                    <a:pt x="1887" y="574"/>
                  </a:lnTo>
                  <a:lnTo>
                    <a:pt x="1905" y="578"/>
                  </a:lnTo>
                  <a:lnTo>
                    <a:pt x="1918" y="588"/>
                  </a:lnTo>
                  <a:lnTo>
                    <a:pt x="1932" y="598"/>
                  </a:lnTo>
                  <a:lnTo>
                    <a:pt x="1932" y="598"/>
                  </a:lnTo>
                  <a:lnTo>
                    <a:pt x="1938" y="607"/>
                  </a:lnTo>
                  <a:lnTo>
                    <a:pt x="1946" y="619"/>
                  </a:lnTo>
                  <a:lnTo>
                    <a:pt x="1952" y="631"/>
                  </a:lnTo>
                  <a:lnTo>
                    <a:pt x="1956" y="643"/>
                  </a:lnTo>
                  <a:lnTo>
                    <a:pt x="1962" y="668"/>
                  </a:lnTo>
                  <a:lnTo>
                    <a:pt x="1963" y="698"/>
                  </a:lnTo>
                  <a:lnTo>
                    <a:pt x="1963" y="698"/>
                  </a:lnTo>
                  <a:lnTo>
                    <a:pt x="1963" y="731"/>
                  </a:lnTo>
                  <a:lnTo>
                    <a:pt x="1960" y="765"/>
                  </a:lnTo>
                  <a:lnTo>
                    <a:pt x="1952" y="798"/>
                  </a:lnTo>
                  <a:lnTo>
                    <a:pt x="1942" y="832"/>
                  </a:lnTo>
                  <a:lnTo>
                    <a:pt x="1930" y="865"/>
                  </a:lnTo>
                  <a:lnTo>
                    <a:pt x="1914" y="898"/>
                  </a:lnTo>
                  <a:lnTo>
                    <a:pt x="1897" y="932"/>
                  </a:lnTo>
                  <a:lnTo>
                    <a:pt x="1877" y="965"/>
                  </a:lnTo>
                  <a:lnTo>
                    <a:pt x="1877" y="965"/>
                  </a:lnTo>
                  <a:lnTo>
                    <a:pt x="1855" y="997"/>
                  </a:lnTo>
                  <a:lnTo>
                    <a:pt x="1832" y="1024"/>
                  </a:lnTo>
                  <a:lnTo>
                    <a:pt x="1808" y="1048"/>
                  </a:lnTo>
                  <a:lnTo>
                    <a:pt x="1785" y="1067"/>
                  </a:lnTo>
                  <a:lnTo>
                    <a:pt x="1759" y="1081"/>
                  </a:lnTo>
                  <a:lnTo>
                    <a:pt x="1733" y="1093"/>
                  </a:lnTo>
                  <a:lnTo>
                    <a:pt x="1706" y="1099"/>
                  </a:lnTo>
                  <a:lnTo>
                    <a:pt x="1680" y="1101"/>
                  </a:lnTo>
                  <a:lnTo>
                    <a:pt x="1680" y="1101"/>
                  </a:lnTo>
                  <a:lnTo>
                    <a:pt x="1657" y="1099"/>
                  </a:lnTo>
                  <a:lnTo>
                    <a:pt x="1637" y="1093"/>
                  </a:lnTo>
                  <a:lnTo>
                    <a:pt x="1618" y="1085"/>
                  </a:lnTo>
                  <a:lnTo>
                    <a:pt x="1600" y="1073"/>
                  </a:lnTo>
                  <a:lnTo>
                    <a:pt x="1600" y="1073"/>
                  </a:lnTo>
                  <a:lnTo>
                    <a:pt x="1584" y="1058"/>
                  </a:lnTo>
                  <a:lnTo>
                    <a:pt x="1572" y="1042"/>
                  </a:lnTo>
                  <a:lnTo>
                    <a:pt x="1566" y="1024"/>
                  </a:lnTo>
                  <a:lnTo>
                    <a:pt x="1564" y="1003"/>
                  </a:lnTo>
                  <a:lnTo>
                    <a:pt x="1564" y="1003"/>
                  </a:lnTo>
                  <a:lnTo>
                    <a:pt x="1566" y="975"/>
                  </a:lnTo>
                  <a:lnTo>
                    <a:pt x="1568" y="948"/>
                  </a:lnTo>
                  <a:lnTo>
                    <a:pt x="1572" y="920"/>
                  </a:lnTo>
                  <a:lnTo>
                    <a:pt x="1580" y="892"/>
                  </a:lnTo>
                  <a:lnTo>
                    <a:pt x="1588" y="863"/>
                  </a:lnTo>
                  <a:lnTo>
                    <a:pt x="1598" y="835"/>
                  </a:lnTo>
                  <a:lnTo>
                    <a:pt x="1610" y="806"/>
                  </a:lnTo>
                  <a:lnTo>
                    <a:pt x="1625" y="778"/>
                  </a:lnTo>
                  <a:lnTo>
                    <a:pt x="1625" y="778"/>
                  </a:lnTo>
                  <a:lnTo>
                    <a:pt x="1639" y="751"/>
                  </a:lnTo>
                  <a:lnTo>
                    <a:pt x="1655" y="725"/>
                  </a:lnTo>
                  <a:lnTo>
                    <a:pt x="1671" y="702"/>
                  </a:lnTo>
                  <a:lnTo>
                    <a:pt x="1686" y="680"/>
                  </a:lnTo>
                  <a:lnTo>
                    <a:pt x="1702" y="661"/>
                  </a:lnTo>
                  <a:lnTo>
                    <a:pt x="1718" y="645"/>
                  </a:lnTo>
                  <a:lnTo>
                    <a:pt x="1735" y="629"/>
                  </a:lnTo>
                  <a:lnTo>
                    <a:pt x="1751" y="617"/>
                  </a:lnTo>
                  <a:lnTo>
                    <a:pt x="1751" y="617"/>
                  </a:lnTo>
                  <a:close/>
                  <a:moveTo>
                    <a:pt x="4114" y="511"/>
                  </a:moveTo>
                  <a:lnTo>
                    <a:pt x="4114" y="511"/>
                  </a:lnTo>
                  <a:lnTo>
                    <a:pt x="4104" y="503"/>
                  </a:lnTo>
                  <a:lnTo>
                    <a:pt x="4092" y="499"/>
                  </a:lnTo>
                  <a:lnTo>
                    <a:pt x="4067" y="489"/>
                  </a:lnTo>
                  <a:lnTo>
                    <a:pt x="4037" y="486"/>
                  </a:lnTo>
                  <a:lnTo>
                    <a:pt x="4004" y="484"/>
                  </a:lnTo>
                  <a:lnTo>
                    <a:pt x="4004" y="484"/>
                  </a:lnTo>
                  <a:lnTo>
                    <a:pt x="3980" y="484"/>
                  </a:lnTo>
                  <a:lnTo>
                    <a:pt x="3955" y="486"/>
                  </a:lnTo>
                  <a:lnTo>
                    <a:pt x="3931" y="489"/>
                  </a:lnTo>
                  <a:lnTo>
                    <a:pt x="3907" y="495"/>
                  </a:lnTo>
                  <a:lnTo>
                    <a:pt x="3884" y="501"/>
                  </a:lnTo>
                  <a:lnTo>
                    <a:pt x="3860" y="509"/>
                  </a:lnTo>
                  <a:lnTo>
                    <a:pt x="3839" y="519"/>
                  </a:lnTo>
                  <a:lnTo>
                    <a:pt x="3817" y="529"/>
                  </a:lnTo>
                  <a:lnTo>
                    <a:pt x="3795" y="543"/>
                  </a:lnTo>
                  <a:lnTo>
                    <a:pt x="3774" y="556"/>
                  </a:lnTo>
                  <a:lnTo>
                    <a:pt x="3752" y="570"/>
                  </a:lnTo>
                  <a:lnTo>
                    <a:pt x="3732" y="588"/>
                  </a:lnTo>
                  <a:lnTo>
                    <a:pt x="3713" y="605"/>
                  </a:lnTo>
                  <a:lnTo>
                    <a:pt x="3693" y="625"/>
                  </a:lnTo>
                  <a:lnTo>
                    <a:pt x="3674" y="647"/>
                  </a:lnTo>
                  <a:lnTo>
                    <a:pt x="3656" y="668"/>
                  </a:lnTo>
                  <a:lnTo>
                    <a:pt x="3656" y="668"/>
                  </a:lnTo>
                  <a:lnTo>
                    <a:pt x="3626" y="710"/>
                  </a:lnTo>
                  <a:lnTo>
                    <a:pt x="3599" y="749"/>
                  </a:lnTo>
                  <a:lnTo>
                    <a:pt x="3577" y="790"/>
                  </a:lnTo>
                  <a:lnTo>
                    <a:pt x="3560" y="832"/>
                  </a:lnTo>
                  <a:lnTo>
                    <a:pt x="3544" y="873"/>
                  </a:lnTo>
                  <a:lnTo>
                    <a:pt x="3534" y="914"/>
                  </a:lnTo>
                  <a:lnTo>
                    <a:pt x="3528" y="955"/>
                  </a:lnTo>
                  <a:lnTo>
                    <a:pt x="3526" y="995"/>
                  </a:lnTo>
                  <a:lnTo>
                    <a:pt x="3526" y="995"/>
                  </a:lnTo>
                  <a:lnTo>
                    <a:pt x="3526" y="1014"/>
                  </a:lnTo>
                  <a:lnTo>
                    <a:pt x="3528" y="1034"/>
                  </a:lnTo>
                  <a:lnTo>
                    <a:pt x="3532" y="1050"/>
                  </a:lnTo>
                  <a:lnTo>
                    <a:pt x="3536" y="1065"/>
                  </a:lnTo>
                  <a:lnTo>
                    <a:pt x="3540" y="1079"/>
                  </a:lnTo>
                  <a:lnTo>
                    <a:pt x="3548" y="1093"/>
                  </a:lnTo>
                  <a:lnTo>
                    <a:pt x="3556" y="1105"/>
                  </a:lnTo>
                  <a:lnTo>
                    <a:pt x="3563" y="1115"/>
                  </a:lnTo>
                  <a:lnTo>
                    <a:pt x="3563" y="1115"/>
                  </a:lnTo>
                  <a:lnTo>
                    <a:pt x="3573" y="1122"/>
                  </a:lnTo>
                  <a:lnTo>
                    <a:pt x="3585" y="1130"/>
                  </a:lnTo>
                  <a:lnTo>
                    <a:pt x="3597" y="1136"/>
                  </a:lnTo>
                  <a:lnTo>
                    <a:pt x="3609" y="1142"/>
                  </a:lnTo>
                  <a:lnTo>
                    <a:pt x="3624" y="1146"/>
                  </a:lnTo>
                  <a:lnTo>
                    <a:pt x="3638" y="1148"/>
                  </a:lnTo>
                  <a:lnTo>
                    <a:pt x="3654" y="1150"/>
                  </a:lnTo>
                  <a:lnTo>
                    <a:pt x="3672" y="1150"/>
                  </a:lnTo>
                  <a:lnTo>
                    <a:pt x="3672" y="1150"/>
                  </a:lnTo>
                  <a:lnTo>
                    <a:pt x="3693" y="1150"/>
                  </a:lnTo>
                  <a:lnTo>
                    <a:pt x="3717" y="1148"/>
                  </a:lnTo>
                  <a:lnTo>
                    <a:pt x="3740" y="1144"/>
                  </a:lnTo>
                  <a:lnTo>
                    <a:pt x="3764" y="1140"/>
                  </a:lnTo>
                  <a:lnTo>
                    <a:pt x="3788" y="1134"/>
                  </a:lnTo>
                  <a:lnTo>
                    <a:pt x="3813" y="1126"/>
                  </a:lnTo>
                  <a:lnTo>
                    <a:pt x="3864" y="1107"/>
                  </a:lnTo>
                  <a:lnTo>
                    <a:pt x="3917" y="1081"/>
                  </a:lnTo>
                  <a:lnTo>
                    <a:pt x="3974" y="1050"/>
                  </a:lnTo>
                  <a:lnTo>
                    <a:pt x="4031" y="1014"/>
                  </a:lnTo>
                  <a:lnTo>
                    <a:pt x="4092" y="971"/>
                  </a:lnTo>
                  <a:lnTo>
                    <a:pt x="4059" y="938"/>
                  </a:lnTo>
                  <a:lnTo>
                    <a:pt x="4059" y="938"/>
                  </a:lnTo>
                  <a:lnTo>
                    <a:pt x="4000" y="971"/>
                  </a:lnTo>
                  <a:lnTo>
                    <a:pt x="3947" y="999"/>
                  </a:lnTo>
                  <a:lnTo>
                    <a:pt x="3903" y="1020"/>
                  </a:lnTo>
                  <a:lnTo>
                    <a:pt x="3866" y="1034"/>
                  </a:lnTo>
                  <a:lnTo>
                    <a:pt x="3866" y="1034"/>
                  </a:lnTo>
                  <a:lnTo>
                    <a:pt x="3843" y="1042"/>
                  </a:lnTo>
                  <a:lnTo>
                    <a:pt x="3819" y="1048"/>
                  </a:lnTo>
                  <a:lnTo>
                    <a:pt x="3797" y="1052"/>
                  </a:lnTo>
                  <a:lnTo>
                    <a:pt x="3776" y="1052"/>
                  </a:lnTo>
                  <a:lnTo>
                    <a:pt x="3776" y="1052"/>
                  </a:lnTo>
                  <a:lnTo>
                    <a:pt x="3756" y="1052"/>
                  </a:lnTo>
                  <a:lnTo>
                    <a:pt x="3738" y="1048"/>
                  </a:lnTo>
                  <a:lnTo>
                    <a:pt x="3723" y="1040"/>
                  </a:lnTo>
                  <a:lnTo>
                    <a:pt x="3711" y="1030"/>
                  </a:lnTo>
                  <a:lnTo>
                    <a:pt x="3711" y="1030"/>
                  </a:lnTo>
                  <a:lnTo>
                    <a:pt x="3705" y="1024"/>
                  </a:lnTo>
                  <a:lnTo>
                    <a:pt x="3701" y="1018"/>
                  </a:lnTo>
                  <a:lnTo>
                    <a:pt x="3693" y="1001"/>
                  </a:lnTo>
                  <a:lnTo>
                    <a:pt x="3689" y="981"/>
                  </a:lnTo>
                  <a:lnTo>
                    <a:pt x="3687" y="955"/>
                  </a:lnTo>
                  <a:lnTo>
                    <a:pt x="3687" y="955"/>
                  </a:lnTo>
                  <a:lnTo>
                    <a:pt x="3691" y="916"/>
                  </a:lnTo>
                  <a:lnTo>
                    <a:pt x="3697" y="875"/>
                  </a:lnTo>
                  <a:lnTo>
                    <a:pt x="3697" y="875"/>
                  </a:lnTo>
                  <a:lnTo>
                    <a:pt x="3854" y="820"/>
                  </a:lnTo>
                  <a:lnTo>
                    <a:pt x="3907" y="800"/>
                  </a:lnTo>
                  <a:lnTo>
                    <a:pt x="3945" y="784"/>
                  </a:lnTo>
                  <a:lnTo>
                    <a:pt x="3945" y="784"/>
                  </a:lnTo>
                  <a:lnTo>
                    <a:pt x="3998" y="759"/>
                  </a:lnTo>
                  <a:lnTo>
                    <a:pt x="4043" y="733"/>
                  </a:lnTo>
                  <a:lnTo>
                    <a:pt x="4078" y="708"/>
                  </a:lnTo>
                  <a:lnTo>
                    <a:pt x="4092" y="696"/>
                  </a:lnTo>
                  <a:lnTo>
                    <a:pt x="4106" y="684"/>
                  </a:lnTo>
                  <a:lnTo>
                    <a:pt x="4106" y="684"/>
                  </a:lnTo>
                  <a:lnTo>
                    <a:pt x="4126" y="659"/>
                  </a:lnTo>
                  <a:lnTo>
                    <a:pt x="4133" y="647"/>
                  </a:lnTo>
                  <a:lnTo>
                    <a:pt x="4139" y="635"/>
                  </a:lnTo>
                  <a:lnTo>
                    <a:pt x="4143" y="623"/>
                  </a:lnTo>
                  <a:lnTo>
                    <a:pt x="4147" y="609"/>
                  </a:lnTo>
                  <a:lnTo>
                    <a:pt x="4149" y="598"/>
                  </a:lnTo>
                  <a:lnTo>
                    <a:pt x="4151" y="586"/>
                  </a:lnTo>
                  <a:lnTo>
                    <a:pt x="4151" y="586"/>
                  </a:lnTo>
                  <a:lnTo>
                    <a:pt x="4149" y="574"/>
                  </a:lnTo>
                  <a:lnTo>
                    <a:pt x="4147" y="562"/>
                  </a:lnTo>
                  <a:lnTo>
                    <a:pt x="4145" y="552"/>
                  </a:lnTo>
                  <a:lnTo>
                    <a:pt x="4141" y="543"/>
                  </a:lnTo>
                  <a:lnTo>
                    <a:pt x="4135" y="535"/>
                  </a:lnTo>
                  <a:lnTo>
                    <a:pt x="4130" y="525"/>
                  </a:lnTo>
                  <a:lnTo>
                    <a:pt x="4122" y="517"/>
                  </a:lnTo>
                  <a:lnTo>
                    <a:pt x="4114" y="511"/>
                  </a:lnTo>
                  <a:lnTo>
                    <a:pt x="4114" y="511"/>
                  </a:lnTo>
                  <a:close/>
                  <a:moveTo>
                    <a:pt x="3951" y="708"/>
                  </a:moveTo>
                  <a:lnTo>
                    <a:pt x="3951" y="708"/>
                  </a:lnTo>
                  <a:lnTo>
                    <a:pt x="3929" y="723"/>
                  </a:lnTo>
                  <a:lnTo>
                    <a:pt x="3905" y="739"/>
                  </a:lnTo>
                  <a:lnTo>
                    <a:pt x="3878" y="755"/>
                  </a:lnTo>
                  <a:lnTo>
                    <a:pt x="3850" y="769"/>
                  </a:lnTo>
                  <a:lnTo>
                    <a:pt x="3819" y="784"/>
                  </a:lnTo>
                  <a:lnTo>
                    <a:pt x="3784" y="798"/>
                  </a:lnTo>
                  <a:lnTo>
                    <a:pt x="3709" y="826"/>
                  </a:lnTo>
                  <a:lnTo>
                    <a:pt x="3709" y="826"/>
                  </a:lnTo>
                  <a:lnTo>
                    <a:pt x="3721" y="782"/>
                  </a:lnTo>
                  <a:lnTo>
                    <a:pt x="3734" y="739"/>
                  </a:lnTo>
                  <a:lnTo>
                    <a:pt x="3752" y="698"/>
                  </a:lnTo>
                  <a:lnTo>
                    <a:pt x="3774" y="655"/>
                  </a:lnTo>
                  <a:lnTo>
                    <a:pt x="3774" y="655"/>
                  </a:lnTo>
                  <a:lnTo>
                    <a:pt x="3791" y="627"/>
                  </a:lnTo>
                  <a:lnTo>
                    <a:pt x="3809" y="604"/>
                  </a:lnTo>
                  <a:lnTo>
                    <a:pt x="3831" y="584"/>
                  </a:lnTo>
                  <a:lnTo>
                    <a:pt x="3852" y="568"/>
                  </a:lnTo>
                  <a:lnTo>
                    <a:pt x="3852" y="568"/>
                  </a:lnTo>
                  <a:lnTo>
                    <a:pt x="3870" y="558"/>
                  </a:lnTo>
                  <a:lnTo>
                    <a:pt x="3888" y="552"/>
                  </a:lnTo>
                  <a:lnTo>
                    <a:pt x="3905" y="548"/>
                  </a:lnTo>
                  <a:lnTo>
                    <a:pt x="3925" y="546"/>
                  </a:lnTo>
                  <a:lnTo>
                    <a:pt x="3925" y="546"/>
                  </a:lnTo>
                  <a:lnTo>
                    <a:pt x="3943" y="548"/>
                  </a:lnTo>
                  <a:lnTo>
                    <a:pt x="3957" y="552"/>
                  </a:lnTo>
                  <a:lnTo>
                    <a:pt x="3970" y="558"/>
                  </a:lnTo>
                  <a:lnTo>
                    <a:pt x="3984" y="566"/>
                  </a:lnTo>
                  <a:lnTo>
                    <a:pt x="3984" y="566"/>
                  </a:lnTo>
                  <a:lnTo>
                    <a:pt x="3994" y="578"/>
                  </a:lnTo>
                  <a:lnTo>
                    <a:pt x="4000" y="590"/>
                  </a:lnTo>
                  <a:lnTo>
                    <a:pt x="4004" y="604"/>
                  </a:lnTo>
                  <a:lnTo>
                    <a:pt x="4006" y="619"/>
                  </a:lnTo>
                  <a:lnTo>
                    <a:pt x="4006" y="619"/>
                  </a:lnTo>
                  <a:lnTo>
                    <a:pt x="4006" y="631"/>
                  </a:lnTo>
                  <a:lnTo>
                    <a:pt x="4002" y="641"/>
                  </a:lnTo>
                  <a:lnTo>
                    <a:pt x="3998" y="653"/>
                  </a:lnTo>
                  <a:lnTo>
                    <a:pt x="3992" y="662"/>
                  </a:lnTo>
                  <a:lnTo>
                    <a:pt x="3984" y="674"/>
                  </a:lnTo>
                  <a:lnTo>
                    <a:pt x="3974" y="686"/>
                  </a:lnTo>
                  <a:lnTo>
                    <a:pt x="3951" y="708"/>
                  </a:lnTo>
                  <a:lnTo>
                    <a:pt x="3951" y="708"/>
                  </a:lnTo>
                  <a:close/>
                  <a:moveTo>
                    <a:pt x="5391" y="65"/>
                  </a:moveTo>
                  <a:lnTo>
                    <a:pt x="5391" y="65"/>
                  </a:lnTo>
                  <a:lnTo>
                    <a:pt x="5380" y="59"/>
                  </a:lnTo>
                  <a:lnTo>
                    <a:pt x="5364" y="53"/>
                  </a:lnTo>
                  <a:lnTo>
                    <a:pt x="5346" y="49"/>
                  </a:lnTo>
                  <a:lnTo>
                    <a:pt x="5329" y="49"/>
                  </a:lnTo>
                  <a:lnTo>
                    <a:pt x="5329" y="49"/>
                  </a:lnTo>
                  <a:lnTo>
                    <a:pt x="5289" y="51"/>
                  </a:lnTo>
                  <a:lnTo>
                    <a:pt x="5250" y="55"/>
                  </a:lnTo>
                  <a:lnTo>
                    <a:pt x="5207" y="65"/>
                  </a:lnTo>
                  <a:lnTo>
                    <a:pt x="5165" y="77"/>
                  </a:lnTo>
                  <a:lnTo>
                    <a:pt x="5165" y="77"/>
                  </a:lnTo>
                  <a:lnTo>
                    <a:pt x="5122" y="90"/>
                  </a:lnTo>
                  <a:lnTo>
                    <a:pt x="5083" y="110"/>
                  </a:lnTo>
                  <a:lnTo>
                    <a:pt x="5044" y="130"/>
                  </a:lnTo>
                  <a:lnTo>
                    <a:pt x="5010" y="153"/>
                  </a:lnTo>
                  <a:lnTo>
                    <a:pt x="5010" y="153"/>
                  </a:lnTo>
                  <a:lnTo>
                    <a:pt x="4977" y="179"/>
                  </a:lnTo>
                  <a:lnTo>
                    <a:pt x="4947" y="208"/>
                  </a:lnTo>
                  <a:lnTo>
                    <a:pt x="4922" y="238"/>
                  </a:lnTo>
                  <a:lnTo>
                    <a:pt x="4898" y="271"/>
                  </a:lnTo>
                  <a:lnTo>
                    <a:pt x="4898" y="271"/>
                  </a:lnTo>
                  <a:lnTo>
                    <a:pt x="4876" y="311"/>
                  </a:lnTo>
                  <a:lnTo>
                    <a:pt x="4855" y="360"/>
                  </a:lnTo>
                  <a:lnTo>
                    <a:pt x="4831" y="421"/>
                  </a:lnTo>
                  <a:lnTo>
                    <a:pt x="4808" y="489"/>
                  </a:lnTo>
                  <a:lnTo>
                    <a:pt x="4808" y="489"/>
                  </a:lnTo>
                  <a:lnTo>
                    <a:pt x="4770" y="486"/>
                  </a:lnTo>
                  <a:lnTo>
                    <a:pt x="4743" y="486"/>
                  </a:lnTo>
                  <a:lnTo>
                    <a:pt x="4743" y="486"/>
                  </a:lnTo>
                  <a:lnTo>
                    <a:pt x="4717" y="486"/>
                  </a:lnTo>
                  <a:lnTo>
                    <a:pt x="4692" y="489"/>
                  </a:lnTo>
                  <a:lnTo>
                    <a:pt x="4666" y="493"/>
                  </a:lnTo>
                  <a:lnTo>
                    <a:pt x="4639" y="501"/>
                  </a:lnTo>
                  <a:lnTo>
                    <a:pt x="4611" y="511"/>
                  </a:lnTo>
                  <a:lnTo>
                    <a:pt x="4584" y="523"/>
                  </a:lnTo>
                  <a:lnTo>
                    <a:pt x="4554" y="537"/>
                  </a:lnTo>
                  <a:lnTo>
                    <a:pt x="4525" y="552"/>
                  </a:lnTo>
                  <a:lnTo>
                    <a:pt x="4525" y="552"/>
                  </a:lnTo>
                  <a:lnTo>
                    <a:pt x="4495" y="570"/>
                  </a:lnTo>
                  <a:lnTo>
                    <a:pt x="4466" y="592"/>
                  </a:lnTo>
                  <a:lnTo>
                    <a:pt x="4438" y="613"/>
                  </a:lnTo>
                  <a:lnTo>
                    <a:pt x="4411" y="639"/>
                  </a:lnTo>
                  <a:lnTo>
                    <a:pt x="4383" y="666"/>
                  </a:lnTo>
                  <a:lnTo>
                    <a:pt x="4358" y="696"/>
                  </a:lnTo>
                  <a:lnTo>
                    <a:pt x="4332" y="729"/>
                  </a:lnTo>
                  <a:lnTo>
                    <a:pt x="4308" y="763"/>
                  </a:lnTo>
                  <a:lnTo>
                    <a:pt x="4308" y="763"/>
                  </a:lnTo>
                  <a:lnTo>
                    <a:pt x="4285" y="798"/>
                  </a:lnTo>
                  <a:lnTo>
                    <a:pt x="4265" y="832"/>
                  </a:lnTo>
                  <a:lnTo>
                    <a:pt x="4247" y="865"/>
                  </a:lnTo>
                  <a:lnTo>
                    <a:pt x="4234" y="896"/>
                  </a:lnTo>
                  <a:lnTo>
                    <a:pt x="4224" y="928"/>
                  </a:lnTo>
                  <a:lnTo>
                    <a:pt x="4216" y="957"/>
                  </a:lnTo>
                  <a:lnTo>
                    <a:pt x="4212" y="987"/>
                  </a:lnTo>
                  <a:lnTo>
                    <a:pt x="4210" y="1014"/>
                  </a:lnTo>
                  <a:lnTo>
                    <a:pt x="4210" y="1014"/>
                  </a:lnTo>
                  <a:lnTo>
                    <a:pt x="4210" y="1030"/>
                  </a:lnTo>
                  <a:lnTo>
                    <a:pt x="4212" y="1046"/>
                  </a:lnTo>
                  <a:lnTo>
                    <a:pt x="4216" y="1062"/>
                  </a:lnTo>
                  <a:lnTo>
                    <a:pt x="4220" y="1075"/>
                  </a:lnTo>
                  <a:lnTo>
                    <a:pt x="4224" y="1087"/>
                  </a:lnTo>
                  <a:lnTo>
                    <a:pt x="4230" y="1099"/>
                  </a:lnTo>
                  <a:lnTo>
                    <a:pt x="4238" y="1109"/>
                  </a:lnTo>
                  <a:lnTo>
                    <a:pt x="4245" y="1119"/>
                  </a:lnTo>
                  <a:lnTo>
                    <a:pt x="4245" y="1119"/>
                  </a:lnTo>
                  <a:lnTo>
                    <a:pt x="4255" y="1126"/>
                  </a:lnTo>
                  <a:lnTo>
                    <a:pt x="4265" y="1134"/>
                  </a:lnTo>
                  <a:lnTo>
                    <a:pt x="4275" y="1140"/>
                  </a:lnTo>
                  <a:lnTo>
                    <a:pt x="4287" y="1146"/>
                  </a:lnTo>
                  <a:lnTo>
                    <a:pt x="4299" y="1150"/>
                  </a:lnTo>
                  <a:lnTo>
                    <a:pt x="4310" y="1152"/>
                  </a:lnTo>
                  <a:lnTo>
                    <a:pt x="4336" y="1154"/>
                  </a:lnTo>
                  <a:lnTo>
                    <a:pt x="4336" y="1154"/>
                  </a:lnTo>
                  <a:lnTo>
                    <a:pt x="4367" y="1152"/>
                  </a:lnTo>
                  <a:lnTo>
                    <a:pt x="4403" y="1146"/>
                  </a:lnTo>
                  <a:lnTo>
                    <a:pt x="4440" y="1134"/>
                  </a:lnTo>
                  <a:lnTo>
                    <a:pt x="4479" y="1119"/>
                  </a:lnTo>
                  <a:lnTo>
                    <a:pt x="4479" y="1119"/>
                  </a:lnTo>
                  <a:lnTo>
                    <a:pt x="4499" y="1109"/>
                  </a:lnTo>
                  <a:lnTo>
                    <a:pt x="4521" y="1097"/>
                  </a:lnTo>
                  <a:lnTo>
                    <a:pt x="4570" y="1067"/>
                  </a:lnTo>
                  <a:lnTo>
                    <a:pt x="4621" y="1030"/>
                  </a:lnTo>
                  <a:lnTo>
                    <a:pt x="4678" y="985"/>
                  </a:lnTo>
                  <a:lnTo>
                    <a:pt x="4644" y="1079"/>
                  </a:lnTo>
                  <a:lnTo>
                    <a:pt x="4644" y="1079"/>
                  </a:lnTo>
                  <a:lnTo>
                    <a:pt x="4635" y="1105"/>
                  </a:lnTo>
                  <a:lnTo>
                    <a:pt x="4633" y="1122"/>
                  </a:lnTo>
                  <a:lnTo>
                    <a:pt x="4633" y="1122"/>
                  </a:lnTo>
                  <a:lnTo>
                    <a:pt x="4635" y="1128"/>
                  </a:lnTo>
                  <a:lnTo>
                    <a:pt x="4637" y="1134"/>
                  </a:lnTo>
                  <a:lnTo>
                    <a:pt x="4641" y="1140"/>
                  </a:lnTo>
                  <a:lnTo>
                    <a:pt x="4648" y="1144"/>
                  </a:lnTo>
                  <a:lnTo>
                    <a:pt x="4648" y="1144"/>
                  </a:lnTo>
                  <a:lnTo>
                    <a:pt x="4656" y="1150"/>
                  </a:lnTo>
                  <a:lnTo>
                    <a:pt x="4664" y="1152"/>
                  </a:lnTo>
                  <a:lnTo>
                    <a:pt x="4676" y="1154"/>
                  </a:lnTo>
                  <a:lnTo>
                    <a:pt x="4686" y="1156"/>
                  </a:lnTo>
                  <a:lnTo>
                    <a:pt x="4686" y="1156"/>
                  </a:lnTo>
                  <a:lnTo>
                    <a:pt x="4715" y="1154"/>
                  </a:lnTo>
                  <a:lnTo>
                    <a:pt x="4749" y="1146"/>
                  </a:lnTo>
                  <a:lnTo>
                    <a:pt x="4786" y="1134"/>
                  </a:lnTo>
                  <a:lnTo>
                    <a:pt x="4829" y="1117"/>
                  </a:lnTo>
                  <a:lnTo>
                    <a:pt x="4829" y="1117"/>
                  </a:lnTo>
                  <a:lnTo>
                    <a:pt x="4865" y="1099"/>
                  </a:lnTo>
                  <a:lnTo>
                    <a:pt x="4910" y="1073"/>
                  </a:lnTo>
                  <a:lnTo>
                    <a:pt x="4965" y="1040"/>
                  </a:lnTo>
                  <a:lnTo>
                    <a:pt x="5028" y="1001"/>
                  </a:lnTo>
                  <a:lnTo>
                    <a:pt x="5000" y="971"/>
                  </a:lnTo>
                  <a:lnTo>
                    <a:pt x="5000" y="971"/>
                  </a:lnTo>
                  <a:lnTo>
                    <a:pt x="4918" y="1018"/>
                  </a:lnTo>
                  <a:lnTo>
                    <a:pt x="4888" y="1034"/>
                  </a:lnTo>
                  <a:lnTo>
                    <a:pt x="4867" y="1044"/>
                  </a:lnTo>
                  <a:lnTo>
                    <a:pt x="4867" y="1044"/>
                  </a:lnTo>
                  <a:lnTo>
                    <a:pt x="4845" y="1052"/>
                  </a:lnTo>
                  <a:lnTo>
                    <a:pt x="4825" y="1056"/>
                  </a:lnTo>
                  <a:lnTo>
                    <a:pt x="4825" y="1056"/>
                  </a:lnTo>
                  <a:lnTo>
                    <a:pt x="4814" y="1054"/>
                  </a:lnTo>
                  <a:lnTo>
                    <a:pt x="4808" y="1050"/>
                  </a:lnTo>
                  <a:lnTo>
                    <a:pt x="4804" y="1048"/>
                  </a:lnTo>
                  <a:lnTo>
                    <a:pt x="4800" y="1044"/>
                  </a:lnTo>
                  <a:lnTo>
                    <a:pt x="4798" y="1038"/>
                  </a:lnTo>
                  <a:lnTo>
                    <a:pt x="4796" y="1026"/>
                  </a:lnTo>
                  <a:lnTo>
                    <a:pt x="4796" y="1026"/>
                  </a:lnTo>
                  <a:lnTo>
                    <a:pt x="4798" y="1008"/>
                  </a:lnTo>
                  <a:lnTo>
                    <a:pt x="4804" y="985"/>
                  </a:lnTo>
                  <a:lnTo>
                    <a:pt x="4821" y="916"/>
                  </a:lnTo>
                  <a:lnTo>
                    <a:pt x="4963" y="452"/>
                  </a:lnTo>
                  <a:lnTo>
                    <a:pt x="4963" y="452"/>
                  </a:lnTo>
                  <a:lnTo>
                    <a:pt x="5010" y="305"/>
                  </a:lnTo>
                  <a:lnTo>
                    <a:pt x="5026" y="258"/>
                  </a:lnTo>
                  <a:lnTo>
                    <a:pt x="5036" y="232"/>
                  </a:lnTo>
                  <a:lnTo>
                    <a:pt x="5036" y="232"/>
                  </a:lnTo>
                  <a:lnTo>
                    <a:pt x="5047" y="206"/>
                  </a:lnTo>
                  <a:lnTo>
                    <a:pt x="5059" y="187"/>
                  </a:lnTo>
                  <a:lnTo>
                    <a:pt x="5073" y="171"/>
                  </a:lnTo>
                  <a:lnTo>
                    <a:pt x="5087" y="161"/>
                  </a:lnTo>
                  <a:lnTo>
                    <a:pt x="5087" y="161"/>
                  </a:lnTo>
                  <a:lnTo>
                    <a:pt x="5101" y="153"/>
                  </a:lnTo>
                  <a:lnTo>
                    <a:pt x="5114" y="147"/>
                  </a:lnTo>
                  <a:lnTo>
                    <a:pt x="5130" y="145"/>
                  </a:lnTo>
                  <a:lnTo>
                    <a:pt x="5148" y="144"/>
                  </a:lnTo>
                  <a:lnTo>
                    <a:pt x="5148" y="144"/>
                  </a:lnTo>
                  <a:lnTo>
                    <a:pt x="5183" y="145"/>
                  </a:lnTo>
                  <a:lnTo>
                    <a:pt x="5240" y="151"/>
                  </a:lnTo>
                  <a:lnTo>
                    <a:pt x="5240" y="151"/>
                  </a:lnTo>
                  <a:lnTo>
                    <a:pt x="5297" y="157"/>
                  </a:lnTo>
                  <a:lnTo>
                    <a:pt x="5334" y="159"/>
                  </a:lnTo>
                  <a:lnTo>
                    <a:pt x="5334" y="159"/>
                  </a:lnTo>
                  <a:lnTo>
                    <a:pt x="5352" y="159"/>
                  </a:lnTo>
                  <a:lnTo>
                    <a:pt x="5368" y="155"/>
                  </a:lnTo>
                  <a:lnTo>
                    <a:pt x="5382" y="151"/>
                  </a:lnTo>
                  <a:lnTo>
                    <a:pt x="5393" y="145"/>
                  </a:lnTo>
                  <a:lnTo>
                    <a:pt x="5393" y="145"/>
                  </a:lnTo>
                  <a:lnTo>
                    <a:pt x="5403" y="136"/>
                  </a:lnTo>
                  <a:lnTo>
                    <a:pt x="5411" y="128"/>
                  </a:lnTo>
                  <a:lnTo>
                    <a:pt x="5415" y="118"/>
                  </a:lnTo>
                  <a:lnTo>
                    <a:pt x="5415" y="106"/>
                  </a:lnTo>
                  <a:lnTo>
                    <a:pt x="5415" y="106"/>
                  </a:lnTo>
                  <a:lnTo>
                    <a:pt x="5415" y="94"/>
                  </a:lnTo>
                  <a:lnTo>
                    <a:pt x="5409" y="83"/>
                  </a:lnTo>
                  <a:lnTo>
                    <a:pt x="5403" y="75"/>
                  </a:lnTo>
                  <a:lnTo>
                    <a:pt x="5391" y="65"/>
                  </a:lnTo>
                  <a:lnTo>
                    <a:pt x="5391" y="65"/>
                  </a:lnTo>
                  <a:close/>
                  <a:moveTo>
                    <a:pt x="4741" y="729"/>
                  </a:moveTo>
                  <a:lnTo>
                    <a:pt x="4741" y="729"/>
                  </a:lnTo>
                  <a:lnTo>
                    <a:pt x="4719" y="798"/>
                  </a:lnTo>
                  <a:lnTo>
                    <a:pt x="4700" y="851"/>
                  </a:lnTo>
                  <a:lnTo>
                    <a:pt x="4684" y="892"/>
                  </a:lnTo>
                  <a:lnTo>
                    <a:pt x="4676" y="906"/>
                  </a:lnTo>
                  <a:lnTo>
                    <a:pt x="4668" y="918"/>
                  </a:lnTo>
                  <a:lnTo>
                    <a:pt x="4668" y="918"/>
                  </a:lnTo>
                  <a:lnTo>
                    <a:pt x="4644" y="948"/>
                  </a:lnTo>
                  <a:lnTo>
                    <a:pt x="4615" y="973"/>
                  </a:lnTo>
                  <a:lnTo>
                    <a:pt x="4584" y="999"/>
                  </a:lnTo>
                  <a:lnTo>
                    <a:pt x="4546" y="1020"/>
                  </a:lnTo>
                  <a:lnTo>
                    <a:pt x="4546" y="1020"/>
                  </a:lnTo>
                  <a:lnTo>
                    <a:pt x="4521" y="1034"/>
                  </a:lnTo>
                  <a:lnTo>
                    <a:pt x="4495" y="1042"/>
                  </a:lnTo>
                  <a:lnTo>
                    <a:pt x="4473" y="1048"/>
                  </a:lnTo>
                  <a:lnTo>
                    <a:pt x="4452" y="1050"/>
                  </a:lnTo>
                  <a:lnTo>
                    <a:pt x="4452" y="1050"/>
                  </a:lnTo>
                  <a:lnTo>
                    <a:pt x="4434" y="1048"/>
                  </a:lnTo>
                  <a:lnTo>
                    <a:pt x="4418" y="1044"/>
                  </a:lnTo>
                  <a:lnTo>
                    <a:pt x="4403" y="1036"/>
                  </a:lnTo>
                  <a:lnTo>
                    <a:pt x="4389" y="1024"/>
                  </a:lnTo>
                  <a:lnTo>
                    <a:pt x="4389" y="1024"/>
                  </a:lnTo>
                  <a:lnTo>
                    <a:pt x="4377" y="1010"/>
                  </a:lnTo>
                  <a:lnTo>
                    <a:pt x="4367" y="997"/>
                  </a:lnTo>
                  <a:lnTo>
                    <a:pt x="4363" y="979"/>
                  </a:lnTo>
                  <a:lnTo>
                    <a:pt x="4361" y="959"/>
                  </a:lnTo>
                  <a:lnTo>
                    <a:pt x="4361" y="959"/>
                  </a:lnTo>
                  <a:lnTo>
                    <a:pt x="4361" y="938"/>
                  </a:lnTo>
                  <a:lnTo>
                    <a:pt x="4365" y="916"/>
                  </a:lnTo>
                  <a:lnTo>
                    <a:pt x="4369" y="891"/>
                  </a:lnTo>
                  <a:lnTo>
                    <a:pt x="4375" y="867"/>
                  </a:lnTo>
                  <a:lnTo>
                    <a:pt x="4385" y="841"/>
                  </a:lnTo>
                  <a:lnTo>
                    <a:pt x="4395" y="814"/>
                  </a:lnTo>
                  <a:lnTo>
                    <a:pt x="4407" y="786"/>
                  </a:lnTo>
                  <a:lnTo>
                    <a:pt x="4420" y="757"/>
                  </a:lnTo>
                  <a:lnTo>
                    <a:pt x="4420" y="757"/>
                  </a:lnTo>
                  <a:lnTo>
                    <a:pt x="4436" y="729"/>
                  </a:lnTo>
                  <a:lnTo>
                    <a:pt x="4450" y="704"/>
                  </a:lnTo>
                  <a:lnTo>
                    <a:pt x="4466" y="682"/>
                  </a:lnTo>
                  <a:lnTo>
                    <a:pt x="4481" y="661"/>
                  </a:lnTo>
                  <a:lnTo>
                    <a:pt x="4497" y="643"/>
                  </a:lnTo>
                  <a:lnTo>
                    <a:pt x="4513" y="625"/>
                  </a:lnTo>
                  <a:lnTo>
                    <a:pt x="4529" y="613"/>
                  </a:lnTo>
                  <a:lnTo>
                    <a:pt x="4544" y="602"/>
                  </a:lnTo>
                  <a:lnTo>
                    <a:pt x="4544" y="602"/>
                  </a:lnTo>
                  <a:lnTo>
                    <a:pt x="4576" y="584"/>
                  </a:lnTo>
                  <a:lnTo>
                    <a:pt x="4591" y="576"/>
                  </a:lnTo>
                  <a:lnTo>
                    <a:pt x="4609" y="570"/>
                  </a:lnTo>
                  <a:lnTo>
                    <a:pt x="4625" y="566"/>
                  </a:lnTo>
                  <a:lnTo>
                    <a:pt x="4641" y="564"/>
                  </a:lnTo>
                  <a:lnTo>
                    <a:pt x="4658" y="562"/>
                  </a:lnTo>
                  <a:lnTo>
                    <a:pt x="4674" y="560"/>
                  </a:lnTo>
                  <a:lnTo>
                    <a:pt x="4674" y="560"/>
                  </a:lnTo>
                  <a:lnTo>
                    <a:pt x="4694" y="562"/>
                  </a:lnTo>
                  <a:lnTo>
                    <a:pt x="4719" y="564"/>
                  </a:lnTo>
                  <a:lnTo>
                    <a:pt x="4788" y="574"/>
                  </a:lnTo>
                  <a:lnTo>
                    <a:pt x="4741" y="729"/>
                  </a:lnTo>
                  <a:close/>
                  <a:moveTo>
                    <a:pt x="3418" y="511"/>
                  </a:moveTo>
                  <a:lnTo>
                    <a:pt x="3418" y="511"/>
                  </a:lnTo>
                  <a:lnTo>
                    <a:pt x="3408" y="503"/>
                  </a:lnTo>
                  <a:lnTo>
                    <a:pt x="3396" y="499"/>
                  </a:lnTo>
                  <a:lnTo>
                    <a:pt x="3373" y="489"/>
                  </a:lnTo>
                  <a:lnTo>
                    <a:pt x="3343" y="486"/>
                  </a:lnTo>
                  <a:lnTo>
                    <a:pt x="3310" y="484"/>
                  </a:lnTo>
                  <a:lnTo>
                    <a:pt x="3310" y="484"/>
                  </a:lnTo>
                  <a:lnTo>
                    <a:pt x="3284" y="484"/>
                  </a:lnTo>
                  <a:lnTo>
                    <a:pt x="3259" y="486"/>
                  </a:lnTo>
                  <a:lnTo>
                    <a:pt x="3235" y="489"/>
                  </a:lnTo>
                  <a:lnTo>
                    <a:pt x="3212" y="495"/>
                  </a:lnTo>
                  <a:lnTo>
                    <a:pt x="3188" y="501"/>
                  </a:lnTo>
                  <a:lnTo>
                    <a:pt x="3164" y="509"/>
                  </a:lnTo>
                  <a:lnTo>
                    <a:pt x="3143" y="519"/>
                  </a:lnTo>
                  <a:lnTo>
                    <a:pt x="3121" y="529"/>
                  </a:lnTo>
                  <a:lnTo>
                    <a:pt x="3100" y="543"/>
                  </a:lnTo>
                  <a:lnTo>
                    <a:pt x="3078" y="556"/>
                  </a:lnTo>
                  <a:lnTo>
                    <a:pt x="3058" y="570"/>
                  </a:lnTo>
                  <a:lnTo>
                    <a:pt x="3037" y="588"/>
                  </a:lnTo>
                  <a:lnTo>
                    <a:pt x="3017" y="605"/>
                  </a:lnTo>
                  <a:lnTo>
                    <a:pt x="2997" y="625"/>
                  </a:lnTo>
                  <a:lnTo>
                    <a:pt x="2980" y="647"/>
                  </a:lnTo>
                  <a:lnTo>
                    <a:pt x="2960" y="668"/>
                  </a:lnTo>
                  <a:lnTo>
                    <a:pt x="2960" y="668"/>
                  </a:lnTo>
                  <a:lnTo>
                    <a:pt x="2931" y="710"/>
                  </a:lnTo>
                  <a:lnTo>
                    <a:pt x="2905" y="749"/>
                  </a:lnTo>
                  <a:lnTo>
                    <a:pt x="2881" y="790"/>
                  </a:lnTo>
                  <a:lnTo>
                    <a:pt x="2864" y="832"/>
                  </a:lnTo>
                  <a:lnTo>
                    <a:pt x="2850" y="873"/>
                  </a:lnTo>
                  <a:lnTo>
                    <a:pt x="2840" y="914"/>
                  </a:lnTo>
                  <a:lnTo>
                    <a:pt x="2832" y="955"/>
                  </a:lnTo>
                  <a:lnTo>
                    <a:pt x="2830" y="995"/>
                  </a:lnTo>
                  <a:lnTo>
                    <a:pt x="2830" y="995"/>
                  </a:lnTo>
                  <a:lnTo>
                    <a:pt x="2832" y="1014"/>
                  </a:lnTo>
                  <a:lnTo>
                    <a:pt x="2834" y="1034"/>
                  </a:lnTo>
                  <a:lnTo>
                    <a:pt x="2836" y="1050"/>
                  </a:lnTo>
                  <a:lnTo>
                    <a:pt x="2840" y="1065"/>
                  </a:lnTo>
                  <a:lnTo>
                    <a:pt x="2846" y="1079"/>
                  </a:lnTo>
                  <a:lnTo>
                    <a:pt x="2852" y="1093"/>
                  </a:lnTo>
                  <a:lnTo>
                    <a:pt x="2860" y="1105"/>
                  </a:lnTo>
                  <a:lnTo>
                    <a:pt x="2868" y="1115"/>
                  </a:lnTo>
                  <a:lnTo>
                    <a:pt x="2868" y="1115"/>
                  </a:lnTo>
                  <a:lnTo>
                    <a:pt x="2877" y="1122"/>
                  </a:lnTo>
                  <a:lnTo>
                    <a:pt x="2889" y="1130"/>
                  </a:lnTo>
                  <a:lnTo>
                    <a:pt x="2901" y="1136"/>
                  </a:lnTo>
                  <a:lnTo>
                    <a:pt x="2915" y="1142"/>
                  </a:lnTo>
                  <a:lnTo>
                    <a:pt x="2929" y="1146"/>
                  </a:lnTo>
                  <a:lnTo>
                    <a:pt x="2944" y="1148"/>
                  </a:lnTo>
                  <a:lnTo>
                    <a:pt x="2960" y="1150"/>
                  </a:lnTo>
                  <a:lnTo>
                    <a:pt x="2978" y="1150"/>
                  </a:lnTo>
                  <a:lnTo>
                    <a:pt x="2978" y="1150"/>
                  </a:lnTo>
                  <a:lnTo>
                    <a:pt x="2999" y="1150"/>
                  </a:lnTo>
                  <a:lnTo>
                    <a:pt x="3021" y="1148"/>
                  </a:lnTo>
                  <a:lnTo>
                    <a:pt x="3045" y="1144"/>
                  </a:lnTo>
                  <a:lnTo>
                    <a:pt x="3068" y="1140"/>
                  </a:lnTo>
                  <a:lnTo>
                    <a:pt x="3094" y="1134"/>
                  </a:lnTo>
                  <a:lnTo>
                    <a:pt x="3117" y="1126"/>
                  </a:lnTo>
                  <a:lnTo>
                    <a:pt x="3168" y="1107"/>
                  </a:lnTo>
                  <a:lnTo>
                    <a:pt x="3223" y="1081"/>
                  </a:lnTo>
                  <a:lnTo>
                    <a:pt x="3278" y="1050"/>
                  </a:lnTo>
                  <a:lnTo>
                    <a:pt x="3335" y="1014"/>
                  </a:lnTo>
                  <a:lnTo>
                    <a:pt x="3396" y="971"/>
                  </a:lnTo>
                  <a:lnTo>
                    <a:pt x="3363" y="938"/>
                  </a:lnTo>
                  <a:lnTo>
                    <a:pt x="3363" y="938"/>
                  </a:lnTo>
                  <a:lnTo>
                    <a:pt x="3304" y="971"/>
                  </a:lnTo>
                  <a:lnTo>
                    <a:pt x="3251" y="999"/>
                  </a:lnTo>
                  <a:lnTo>
                    <a:pt x="3208" y="1020"/>
                  </a:lnTo>
                  <a:lnTo>
                    <a:pt x="3170" y="1034"/>
                  </a:lnTo>
                  <a:lnTo>
                    <a:pt x="3170" y="1034"/>
                  </a:lnTo>
                  <a:lnTo>
                    <a:pt x="3147" y="1042"/>
                  </a:lnTo>
                  <a:lnTo>
                    <a:pt x="3123" y="1048"/>
                  </a:lnTo>
                  <a:lnTo>
                    <a:pt x="3102" y="1052"/>
                  </a:lnTo>
                  <a:lnTo>
                    <a:pt x="3080" y="1052"/>
                  </a:lnTo>
                  <a:lnTo>
                    <a:pt x="3080" y="1052"/>
                  </a:lnTo>
                  <a:lnTo>
                    <a:pt x="3060" y="1052"/>
                  </a:lnTo>
                  <a:lnTo>
                    <a:pt x="3043" y="1048"/>
                  </a:lnTo>
                  <a:lnTo>
                    <a:pt x="3029" y="1040"/>
                  </a:lnTo>
                  <a:lnTo>
                    <a:pt x="3015" y="1030"/>
                  </a:lnTo>
                  <a:lnTo>
                    <a:pt x="3015" y="1030"/>
                  </a:lnTo>
                  <a:lnTo>
                    <a:pt x="3009" y="1024"/>
                  </a:lnTo>
                  <a:lnTo>
                    <a:pt x="3005" y="1018"/>
                  </a:lnTo>
                  <a:lnTo>
                    <a:pt x="2999" y="1001"/>
                  </a:lnTo>
                  <a:lnTo>
                    <a:pt x="2993" y="981"/>
                  </a:lnTo>
                  <a:lnTo>
                    <a:pt x="2993" y="955"/>
                  </a:lnTo>
                  <a:lnTo>
                    <a:pt x="2993" y="955"/>
                  </a:lnTo>
                  <a:lnTo>
                    <a:pt x="2995" y="916"/>
                  </a:lnTo>
                  <a:lnTo>
                    <a:pt x="3001" y="875"/>
                  </a:lnTo>
                  <a:lnTo>
                    <a:pt x="3001" y="875"/>
                  </a:lnTo>
                  <a:lnTo>
                    <a:pt x="3159" y="820"/>
                  </a:lnTo>
                  <a:lnTo>
                    <a:pt x="3212" y="800"/>
                  </a:lnTo>
                  <a:lnTo>
                    <a:pt x="3249" y="784"/>
                  </a:lnTo>
                  <a:lnTo>
                    <a:pt x="3249" y="784"/>
                  </a:lnTo>
                  <a:lnTo>
                    <a:pt x="3304" y="759"/>
                  </a:lnTo>
                  <a:lnTo>
                    <a:pt x="3347" y="733"/>
                  </a:lnTo>
                  <a:lnTo>
                    <a:pt x="3383" y="708"/>
                  </a:lnTo>
                  <a:lnTo>
                    <a:pt x="3398" y="696"/>
                  </a:lnTo>
                  <a:lnTo>
                    <a:pt x="3410" y="684"/>
                  </a:lnTo>
                  <a:lnTo>
                    <a:pt x="3410" y="684"/>
                  </a:lnTo>
                  <a:lnTo>
                    <a:pt x="3430" y="659"/>
                  </a:lnTo>
                  <a:lnTo>
                    <a:pt x="3438" y="647"/>
                  </a:lnTo>
                  <a:lnTo>
                    <a:pt x="3444" y="635"/>
                  </a:lnTo>
                  <a:lnTo>
                    <a:pt x="3449" y="623"/>
                  </a:lnTo>
                  <a:lnTo>
                    <a:pt x="3453" y="609"/>
                  </a:lnTo>
                  <a:lnTo>
                    <a:pt x="3455" y="598"/>
                  </a:lnTo>
                  <a:lnTo>
                    <a:pt x="3455" y="586"/>
                  </a:lnTo>
                  <a:lnTo>
                    <a:pt x="3455" y="586"/>
                  </a:lnTo>
                  <a:lnTo>
                    <a:pt x="3455" y="574"/>
                  </a:lnTo>
                  <a:lnTo>
                    <a:pt x="3453" y="562"/>
                  </a:lnTo>
                  <a:lnTo>
                    <a:pt x="3449" y="552"/>
                  </a:lnTo>
                  <a:lnTo>
                    <a:pt x="3446" y="543"/>
                  </a:lnTo>
                  <a:lnTo>
                    <a:pt x="3442" y="535"/>
                  </a:lnTo>
                  <a:lnTo>
                    <a:pt x="3434" y="525"/>
                  </a:lnTo>
                  <a:lnTo>
                    <a:pt x="3426" y="517"/>
                  </a:lnTo>
                  <a:lnTo>
                    <a:pt x="3418" y="511"/>
                  </a:lnTo>
                  <a:lnTo>
                    <a:pt x="3418" y="511"/>
                  </a:lnTo>
                  <a:close/>
                  <a:moveTo>
                    <a:pt x="3255" y="708"/>
                  </a:moveTo>
                  <a:lnTo>
                    <a:pt x="3255" y="708"/>
                  </a:lnTo>
                  <a:lnTo>
                    <a:pt x="3233" y="723"/>
                  </a:lnTo>
                  <a:lnTo>
                    <a:pt x="3210" y="739"/>
                  </a:lnTo>
                  <a:lnTo>
                    <a:pt x="3184" y="755"/>
                  </a:lnTo>
                  <a:lnTo>
                    <a:pt x="3155" y="769"/>
                  </a:lnTo>
                  <a:lnTo>
                    <a:pt x="3123" y="784"/>
                  </a:lnTo>
                  <a:lnTo>
                    <a:pt x="3090" y="798"/>
                  </a:lnTo>
                  <a:lnTo>
                    <a:pt x="3013" y="826"/>
                  </a:lnTo>
                  <a:lnTo>
                    <a:pt x="3013" y="826"/>
                  </a:lnTo>
                  <a:lnTo>
                    <a:pt x="3025" y="782"/>
                  </a:lnTo>
                  <a:lnTo>
                    <a:pt x="3039" y="739"/>
                  </a:lnTo>
                  <a:lnTo>
                    <a:pt x="3058" y="698"/>
                  </a:lnTo>
                  <a:lnTo>
                    <a:pt x="3078" y="655"/>
                  </a:lnTo>
                  <a:lnTo>
                    <a:pt x="3078" y="655"/>
                  </a:lnTo>
                  <a:lnTo>
                    <a:pt x="3096" y="627"/>
                  </a:lnTo>
                  <a:lnTo>
                    <a:pt x="3115" y="604"/>
                  </a:lnTo>
                  <a:lnTo>
                    <a:pt x="3135" y="584"/>
                  </a:lnTo>
                  <a:lnTo>
                    <a:pt x="3159" y="568"/>
                  </a:lnTo>
                  <a:lnTo>
                    <a:pt x="3159" y="568"/>
                  </a:lnTo>
                  <a:lnTo>
                    <a:pt x="3176" y="558"/>
                  </a:lnTo>
                  <a:lnTo>
                    <a:pt x="3194" y="552"/>
                  </a:lnTo>
                  <a:lnTo>
                    <a:pt x="3212" y="548"/>
                  </a:lnTo>
                  <a:lnTo>
                    <a:pt x="3229" y="546"/>
                  </a:lnTo>
                  <a:lnTo>
                    <a:pt x="3229" y="546"/>
                  </a:lnTo>
                  <a:lnTo>
                    <a:pt x="3247" y="548"/>
                  </a:lnTo>
                  <a:lnTo>
                    <a:pt x="3263" y="552"/>
                  </a:lnTo>
                  <a:lnTo>
                    <a:pt x="3276" y="558"/>
                  </a:lnTo>
                  <a:lnTo>
                    <a:pt x="3288" y="566"/>
                  </a:lnTo>
                  <a:lnTo>
                    <a:pt x="3288" y="566"/>
                  </a:lnTo>
                  <a:lnTo>
                    <a:pt x="3298" y="578"/>
                  </a:lnTo>
                  <a:lnTo>
                    <a:pt x="3304" y="590"/>
                  </a:lnTo>
                  <a:lnTo>
                    <a:pt x="3310" y="604"/>
                  </a:lnTo>
                  <a:lnTo>
                    <a:pt x="3310" y="619"/>
                  </a:lnTo>
                  <a:lnTo>
                    <a:pt x="3310" y="619"/>
                  </a:lnTo>
                  <a:lnTo>
                    <a:pt x="3310" y="631"/>
                  </a:lnTo>
                  <a:lnTo>
                    <a:pt x="3308" y="641"/>
                  </a:lnTo>
                  <a:lnTo>
                    <a:pt x="3302" y="653"/>
                  </a:lnTo>
                  <a:lnTo>
                    <a:pt x="3296" y="662"/>
                  </a:lnTo>
                  <a:lnTo>
                    <a:pt x="3288" y="674"/>
                  </a:lnTo>
                  <a:lnTo>
                    <a:pt x="3280" y="686"/>
                  </a:lnTo>
                  <a:lnTo>
                    <a:pt x="3255" y="708"/>
                  </a:lnTo>
                  <a:lnTo>
                    <a:pt x="3255" y="708"/>
                  </a:ln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noAutofit/>
            </a:bodyPr>
            <a:lstStyle/>
            <a:p>
              <a:pPr marL="0" indent="0" algn="l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21" name="Freeform 73"/>
            <p:cNvSpPr>
              <a:spLocks/>
            </p:cNvSpPr>
            <p:nvPr/>
          </p:nvSpPr>
          <p:spPr bwMode="auto">
            <a:xfrm rot="0">
              <a:off x="4010025" y="3681730"/>
              <a:ext cx="1601470" cy="104140"/>
            </a:xfrm>
            <a:custGeom>
              <a:gdLst>
                <a:gd fmla="*/ 470 w 3578" name="TX0"/>
                <a:gd fmla="*/ 16 h 233" name="TY0"/>
                <a:gd fmla="*/ 470 w 3578" name="TX1"/>
                <a:gd fmla="*/ 16 h 233" name="TY1"/>
                <a:gd fmla="*/ 479 w 3578" name="TX2"/>
                <a:gd fmla="*/ 18 h 233" name="TY2"/>
                <a:gd fmla="*/ 489 w 3578" name="TX3"/>
                <a:gd fmla="*/ 20 h 233" name="TY3"/>
                <a:gd fmla="*/ 495 w 3578" name="TX4"/>
                <a:gd fmla="*/ 24 h 233" name="TY4"/>
                <a:gd fmla="*/ 501 w 3578" name="TX5"/>
                <a:gd fmla="*/ 28 h 233" name="TY5"/>
                <a:gd fmla="*/ 501 w 3578" name="TX6"/>
                <a:gd fmla="*/ 28 h 233" name="TY6"/>
                <a:gd fmla="*/ 503 w 3578" name="TX7"/>
                <a:gd fmla="*/ 33 h 233" name="TY7"/>
                <a:gd fmla="*/ 507 w 3578" name="TX8"/>
                <a:gd fmla="*/ 41 h 233" name="TY8"/>
                <a:gd fmla="*/ 509 w 3578" name="TX9"/>
                <a:gd fmla="*/ 61 h 233" name="TY9"/>
                <a:gd fmla="*/ 529 w 3578" name="TX10"/>
                <a:gd fmla="*/ 61 h 233" name="TY10"/>
                <a:gd fmla="*/ 529 w 3578" name="TX11"/>
                <a:gd fmla="*/ 61 h 233" name="TY11"/>
                <a:gd fmla="*/ 529 w 3578" name="TX12"/>
                <a:gd fmla="*/ 47 h 233" name="TY12"/>
                <a:gd fmla="*/ 525 w 3578" name="TX13"/>
                <a:gd fmla="*/ 33 h 233" name="TY13"/>
                <a:gd fmla="*/ 521 w 3578" name="TX14"/>
                <a:gd fmla="*/ 24 h 233" name="TY14"/>
                <a:gd fmla="*/ 515 w 3578" name="TX15"/>
                <a:gd fmla="*/ 16 h 233" name="TY15"/>
                <a:gd fmla="*/ 507 w 3578" name="TX16"/>
                <a:gd fmla="*/ 8 h 233" name="TY16"/>
                <a:gd fmla="*/ 497 w 3578" name="TX17"/>
                <a:gd fmla="*/ 4 h 233" name="TY17"/>
                <a:gd fmla="*/ 485 w 3578" name="TX18"/>
                <a:gd fmla="*/ 0 h 233" name="TY18"/>
                <a:gd fmla="*/ 472 w 3578" name="TX19"/>
                <a:gd fmla="*/ 0 h 233" name="TY19"/>
                <a:gd fmla="*/ 472 w 3578" name="TX20"/>
                <a:gd fmla="*/ 0 h 233" name="TY20"/>
                <a:gd fmla="*/ 458 w 3578" name="TX21"/>
                <a:gd fmla="*/ 0 h 233" name="TY21"/>
                <a:gd fmla="*/ 446 w 3578" name="TX22"/>
                <a:gd fmla="*/ 4 h 233" name="TY22"/>
                <a:gd fmla="*/ 434 w 3578" name="TX23"/>
                <a:gd fmla="*/ 8 h 233" name="TY23"/>
                <a:gd fmla="*/ 426 w 3578" name="TX24"/>
                <a:gd fmla="*/ 14 h 233" name="TY24"/>
                <a:gd fmla="*/ 418 w 3578" name="TX25"/>
                <a:gd fmla="*/ 22 h 233" name="TY25"/>
                <a:gd fmla="*/ 415 w 3578" name="TX26"/>
                <a:gd fmla="*/ 31 h 233" name="TY26"/>
                <a:gd fmla="*/ 413 w 3578" name="TX27"/>
                <a:gd fmla="*/ 41 h 233" name="TY27"/>
                <a:gd fmla="*/ 411 w 3578" name="TX28"/>
                <a:gd fmla="*/ 55 h 233" name="TY28"/>
                <a:gd fmla="*/ 411 w 3578" name="TX29"/>
                <a:gd fmla="*/ 55 h 233" name="TY29"/>
                <a:gd fmla="*/ 413 w 3578" name="TX30"/>
                <a:gd fmla="*/ 71 h 233" name="TY30"/>
                <a:gd fmla="*/ 417 w 3578" name="TX31"/>
                <a:gd fmla="*/ 85 h 233" name="TY31"/>
                <a:gd fmla="*/ 417 w 3578" name="TX32"/>
                <a:gd fmla="*/ 85 h 233" name="TY32"/>
                <a:gd fmla="*/ 422 w 3578" name="TX33"/>
                <a:gd fmla="*/ 90 h 233" name="TY33"/>
                <a:gd fmla="*/ 432 w 3578" name="TX34"/>
                <a:gd fmla="*/ 100 h 233" name="TY34"/>
                <a:gd fmla="*/ 456 w 3578" name="TX35"/>
                <a:gd fmla="*/ 116 h 233" name="TY35"/>
                <a:gd fmla="*/ 456 w 3578" name="TX36"/>
                <a:gd fmla="*/ 116 h 233" name="TY36"/>
                <a:gd fmla="*/ 481 w 3578" name="TX37"/>
                <a:gd fmla="*/ 134 h 233" name="TY37"/>
                <a:gd fmla="*/ 495 w 3578" name="TX38"/>
                <a:gd fmla="*/ 142 h 233" name="TY38"/>
                <a:gd fmla="*/ 495 w 3578" name="TX39"/>
                <a:gd fmla="*/ 142 h 233" name="TY39"/>
                <a:gd fmla="*/ 501 w 3578" name="TX40"/>
                <a:gd fmla="*/ 149 h 233" name="TY40"/>
                <a:gd fmla="*/ 505 w 3578" name="TX41"/>
                <a:gd fmla="*/ 157 h 233" name="TY41"/>
                <a:gd fmla="*/ 507 w 3578" name="TX42"/>
                <a:gd fmla="*/ 165 h 233" name="TY42"/>
                <a:gd fmla="*/ 509 w 3578" name="TX43"/>
                <a:gd fmla="*/ 175 h 233" name="TY43"/>
                <a:gd fmla="*/ 509 w 3578" name="TX44"/>
                <a:gd fmla="*/ 175 h 233" name="TY44"/>
                <a:gd fmla="*/ 509 w 3578" name="TX45"/>
                <a:gd fmla="*/ 185 h 233" name="TY45"/>
                <a:gd fmla="*/ 507 w 3578" name="TX46"/>
                <a:gd fmla="*/ 193 h 233" name="TY46"/>
                <a:gd fmla="*/ 503 w 3578" name="TX47"/>
                <a:gd fmla="*/ 201 h 233" name="TY47"/>
                <a:gd fmla="*/ 499 w 3578" name="TX48"/>
                <a:gd fmla="*/ 204 h 233" name="TY48"/>
                <a:gd fmla="*/ 493 w 3578" name="TX49"/>
                <a:gd fmla="*/ 210 h 233" name="TY49"/>
                <a:gd fmla="*/ 487 w 3578" name="TX50"/>
                <a:gd fmla="*/ 212 h 233" name="TY50"/>
                <a:gd fmla="*/ 479 w 3578" name="TX51"/>
                <a:gd fmla="*/ 214 h 233" name="TY51"/>
                <a:gd fmla="*/ 470 w 3578" name="TX52"/>
                <a:gd fmla="*/ 214 h 233" name="TY52"/>
                <a:gd fmla="*/ 470 w 3578" name="TX53"/>
                <a:gd fmla="*/ 214 h 233" name="TY53"/>
                <a:gd fmla="*/ 458 w 3578" name="TX54"/>
                <a:gd fmla="*/ 214 h 233" name="TY54"/>
                <a:gd fmla="*/ 448 w 3578" name="TX55"/>
                <a:gd fmla="*/ 210 h 233" name="TY55"/>
                <a:gd fmla="*/ 440 w 3578" name="TX56"/>
                <a:gd fmla="*/ 206 h 233" name="TY56"/>
                <a:gd fmla="*/ 434 w 3578" name="TX57"/>
                <a:gd fmla="*/ 199 h 233" name="TY57"/>
                <a:gd fmla="*/ 434 w 3578" name="TX58"/>
                <a:gd fmla="*/ 199 h 233" name="TY58"/>
                <a:gd fmla="*/ 432 w 3578" name="TX59"/>
                <a:gd fmla="*/ 193 h 233" name="TY59"/>
                <a:gd fmla="*/ 430 w 3578" name="TX60"/>
                <a:gd fmla="*/ 185 h 233" name="TY60"/>
                <a:gd fmla="*/ 428 w 3578" name="TX61"/>
                <a:gd fmla="*/ 165 h 233" name="TY61"/>
                <a:gd fmla="*/ 409 w 3578" name="TX62"/>
                <a:gd fmla="*/ 165 h 233" name="TY62"/>
                <a:gd fmla="*/ 409 w 3578" name="TX63"/>
                <a:gd fmla="*/ 165 h 233" name="TY63"/>
                <a:gd fmla="*/ 409 w 3578" name="TX64"/>
                <a:gd fmla="*/ 181 h 233" name="TY64"/>
                <a:gd fmla="*/ 411 w 3578" name="TX65"/>
                <a:gd fmla="*/ 195 h 233" name="TY65"/>
                <a:gd fmla="*/ 415 w 3578" name="TX66"/>
                <a:gd fmla="*/ 206 h 233" name="TY66"/>
                <a:gd fmla="*/ 422 w 3578" name="TX67"/>
                <a:gd fmla="*/ 214 h 233" name="TY67"/>
                <a:gd fmla="*/ 430 w 3578" name="TX68"/>
                <a:gd fmla="*/ 222 h 233" name="TY68"/>
                <a:gd fmla="*/ 442 w 3578" name="TX69"/>
                <a:gd fmla="*/ 228 h 233" name="TY69"/>
                <a:gd fmla="*/ 454 w 3578" name="TX70"/>
                <a:gd fmla="*/ 230 h 233" name="TY70"/>
                <a:gd fmla="*/ 470 w 3578" name="TX71"/>
                <a:gd fmla="*/ 232 h 233" name="TY71"/>
                <a:gd fmla="*/ 470 w 3578" name="TX72"/>
                <a:gd fmla="*/ 232 h 233" name="TY72"/>
                <a:gd fmla="*/ 483 w 3578" name="TX73"/>
                <a:gd fmla="*/ 230 h 233" name="TY73"/>
                <a:gd fmla="*/ 495 w 3578" name="TX74"/>
                <a:gd fmla="*/ 228 h 233" name="TY74"/>
                <a:gd fmla="*/ 505 w 3578" name="TX75"/>
                <a:gd fmla="*/ 224 h 233" name="TY75"/>
                <a:gd fmla="*/ 513 w 3578" name="TX76"/>
                <a:gd fmla="*/ 216 h 233" name="TY76"/>
                <a:gd fmla="*/ 521 w 3578" name="TX77"/>
                <a:gd fmla="*/ 208 h 233" name="TY77"/>
                <a:gd fmla="*/ 525 w 3578" name="TX78"/>
                <a:gd fmla="*/ 199 h 233" name="TY78"/>
                <a:gd fmla="*/ 529 w 3578" name="TX79"/>
                <a:gd fmla="*/ 187 h 233" name="TY79"/>
                <a:gd fmla="*/ 529 w 3578" name="TX80"/>
                <a:gd fmla="*/ 173 h 233" name="TY80"/>
                <a:gd fmla="*/ 529 w 3578" name="TX81"/>
                <a:gd fmla="*/ 173 h 233" name="TY81"/>
                <a:gd fmla="*/ 527 w 3578" name="TX82"/>
                <a:gd fmla="*/ 153 h 233" name="TY82"/>
                <a:gd fmla="*/ 525 w 3578" name="TX83"/>
                <a:gd fmla="*/ 147 h 233" name="TY83"/>
                <a:gd fmla="*/ 521 w 3578" name="TX84"/>
                <a:gd fmla="*/ 140 h 233" name="TY84"/>
                <a:gd fmla="*/ 521 w 3578" name="TX85"/>
                <a:gd fmla="*/ 140 h 233" name="TY85"/>
                <a:gd fmla="*/ 513 w 3578" name="TX86"/>
                <a:gd fmla="*/ 130 h 233" name="TY86"/>
                <a:gd fmla="*/ 499 w 3578" name="TX87"/>
                <a:gd fmla="*/ 120 h 233" name="TY87"/>
                <a:gd fmla="*/ 499 w 3578" name="TX88"/>
                <a:gd fmla="*/ 120 h 233" name="TY88"/>
                <a:gd fmla="*/ 474 w 3578" name="TX89"/>
                <a:gd fmla="*/ 104 h 233" name="TY89"/>
                <a:gd fmla="*/ 474 w 3578" name="TX90"/>
                <a:gd fmla="*/ 104 h 233" name="TY90"/>
                <a:gd fmla="*/ 442 w 3578" name="TX91"/>
                <a:gd fmla="*/ 83 h 233" name="TY91"/>
                <a:gd fmla="*/ 442 w 3578" name="TX92"/>
                <a:gd fmla="*/ 83 h 233" name="TY92"/>
                <a:gd fmla="*/ 438 w 3578" name="TX93"/>
                <a:gd fmla="*/ 77 h 233" name="TY93"/>
                <a:gd fmla="*/ 434 w 3578" name="TX94"/>
                <a:gd fmla="*/ 69 h 233" name="TY94"/>
                <a:gd fmla="*/ 432 w 3578" name="TX95"/>
                <a:gd fmla="*/ 61 h 233" name="TY95"/>
                <a:gd fmla="*/ 430 w 3578" name="TX96"/>
                <a:gd fmla="*/ 51 h 233" name="TY96"/>
                <a:gd fmla="*/ 430 w 3578" name="TX97"/>
                <a:gd fmla="*/ 51 h 233" name="TY97"/>
                <a:gd fmla="*/ 432 w 3578" name="TX98"/>
                <a:gd fmla="*/ 43 h 233" name="TY98"/>
                <a:gd fmla="*/ 434 w 3578" name="TX99"/>
                <a:gd fmla="*/ 35 h 233" name="TY99"/>
                <a:gd fmla="*/ 436 w 3578" name="TX100"/>
                <a:gd fmla="*/ 30 h 233" name="TY100"/>
                <a:gd fmla="*/ 440 w 3578" name="TX101"/>
                <a:gd fmla="*/ 26 h 233" name="TY101"/>
                <a:gd fmla="*/ 446 w 3578" name="TX102"/>
                <a:gd fmla="*/ 22 h 233" name="TY102"/>
                <a:gd fmla="*/ 454 w 3578" name="TX103"/>
                <a:gd fmla="*/ 18 h 233" name="TY103"/>
                <a:gd fmla="*/ 462 w 3578" name="TX104"/>
                <a:gd fmla="*/ 18 h 233" name="TY104"/>
                <a:gd fmla="*/ 470 w 3578" name="TX105"/>
                <a:gd fmla="*/ 16 h 233" name="TY105"/>
                <a:gd fmla="*/ 470 w 3578" name="TX106"/>
                <a:gd fmla="*/ 16 h 233" name="TY106"/>
                <a:gd fmla="*/ 1059 w 3578" name="TX108"/>
                <a:gd fmla="*/ 4 h 233" name="TY108"/>
                <a:gd fmla="*/ 989 w 3578" name="TX109"/>
                <a:gd fmla="*/ 228 h 233" name="TY109"/>
                <a:gd fmla="*/ 1008 w 3578" name="TX110"/>
                <a:gd fmla="*/ 228 h 233" name="TY110"/>
                <a:gd fmla="*/ 1026 w 3578" name="TX111"/>
                <a:gd fmla="*/ 169 h 233" name="TY111"/>
                <a:gd fmla="*/ 1114 w 3578" name="TX112"/>
                <a:gd fmla="*/ 169 h 233" name="TY112"/>
                <a:gd fmla="*/ 1132 w 3578" name="TX113"/>
                <a:gd fmla="*/ 228 h 233" name="TY113"/>
                <a:gd fmla="*/ 1152 w 3578" name="TX114"/>
                <a:gd fmla="*/ 228 h 233" name="TY114"/>
                <a:gd fmla="*/ 1083 w 3578" name="TX115"/>
                <a:gd fmla="*/ 4 h 233" name="TY115"/>
                <a:gd fmla="*/ 1059 w 3578" name="TX116"/>
                <a:gd fmla="*/ 4 h 233" name="TY116"/>
                <a:gd fmla="*/ 1032 w 3578" name="TX118"/>
                <a:gd fmla="*/ 151 h 233" name="TY118"/>
                <a:gd fmla="*/ 1069 w 3578" name="TX119"/>
                <a:gd fmla="*/ 26 h 233" name="TY119"/>
                <a:gd fmla="*/ 1071 w 3578" name="TX120"/>
                <a:gd fmla="*/ 26 h 233" name="TY120"/>
                <a:gd fmla="*/ 1108 w 3578" name="TX121"/>
                <a:gd fmla="*/ 151 h 233" name="TY121"/>
                <a:gd fmla="*/ 1032 w 3578" name="TX122"/>
                <a:gd fmla="*/ 151 h 233" name="TY122"/>
                <a:gd fmla="*/ 242 w 3578" name="TX124"/>
                <a:gd fmla="*/ 92 h 233" name="TY124"/>
                <a:gd fmla="*/ 242 w 3578" name="TX125"/>
                <a:gd fmla="*/ 92 h 233" name="TY125"/>
                <a:gd fmla="*/ 244 w 3578" name="TX126"/>
                <a:gd fmla="*/ 87 h 233" name="TY126"/>
                <a:gd fmla="*/ 246 w 3578" name="TX127"/>
                <a:gd fmla="*/ 79 h 233" name="TY127"/>
                <a:gd fmla="*/ 247 w 3578" name="TX128"/>
                <a:gd fmla="*/ 57 h 233" name="TY128"/>
                <a:gd fmla="*/ 247 w 3578" name="TX129"/>
                <a:gd fmla="*/ 57 h 233" name="TY129"/>
                <a:gd fmla="*/ 247 w 3578" name="TX130"/>
                <a:gd fmla="*/ 43 h 233" name="TY130"/>
                <a:gd fmla="*/ 246 w 3578" name="TX131"/>
                <a:gd fmla="*/ 31 h 233" name="TY131"/>
                <a:gd fmla="*/ 242 w 3578" name="TX132"/>
                <a:gd fmla="*/ 24 h 233" name="TY132"/>
                <a:gd fmla="*/ 236 w 3578" name="TX133"/>
                <a:gd fmla="*/ 16 h 233" name="TY133"/>
                <a:gd fmla="*/ 236 w 3578" name="TX134"/>
                <a:gd fmla="*/ 16 h 233" name="TY134"/>
                <a:gd fmla="*/ 230 w 3578" name="TX135"/>
                <a:gd fmla="*/ 10 h 233" name="TY135"/>
                <a:gd fmla="*/ 220 w 3578" name="TX136"/>
                <a:gd fmla="*/ 8 h 233" name="TY136"/>
                <a:gd fmla="*/ 208 w 3578" name="TX137"/>
                <a:gd fmla="*/ 4 h 233" name="TY137"/>
                <a:gd fmla="*/ 194 w 3578" name="TX138"/>
                <a:gd fmla="*/ 4 h 233" name="TY138"/>
                <a:gd fmla="*/ 132 w 3578" name="TX139"/>
                <a:gd fmla="*/ 4 h 233" name="TY139"/>
                <a:gd fmla="*/ 132 w 3578" name="TX140"/>
                <a:gd fmla="*/ 228 h 233" name="TY140"/>
                <a:gd fmla="*/ 151 w 3578" name="TX141"/>
                <a:gd fmla="*/ 228 h 233" name="TY141"/>
                <a:gd fmla="*/ 151 w 3578" name="TX142"/>
                <a:gd fmla="*/ 120 h 233" name="TY142"/>
                <a:gd fmla="*/ 189 w 3578" name="TX143"/>
                <a:gd fmla="*/ 120 h 233" name="TY143"/>
                <a:gd fmla="*/ 189 w 3578" name="TX144"/>
                <a:gd fmla="*/ 120 h 233" name="TY144"/>
                <a:gd fmla="*/ 198 w 3578" name="TX145"/>
                <a:gd fmla="*/ 120 h 233" name="TY145"/>
                <a:gd fmla="*/ 206 w 3578" name="TX146"/>
                <a:gd fmla="*/ 122 h 233" name="TY146"/>
                <a:gd fmla="*/ 212 w 3578" name="TX147"/>
                <a:gd fmla="*/ 126 h 233" name="TY147"/>
                <a:gd fmla="*/ 218 w 3578" name="TX148"/>
                <a:gd fmla="*/ 130 h 233" name="TY148"/>
                <a:gd fmla="*/ 218 w 3578" name="TX149"/>
                <a:gd fmla="*/ 130 h 233" name="TY149"/>
                <a:gd fmla="*/ 224 w 3578" name="TX150"/>
                <a:gd fmla="*/ 142 h 233" name="TY150"/>
                <a:gd fmla="*/ 226 w 3578" name="TX151"/>
                <a:gd fmla="*/ 153 h 233" name="TY151"/>
                <a:gd fmla="*/ 226 w 3578" name="TX152"/>
                <a:gd fmla="*/ 171 h 233" name="TY152"/>
                <a:gd fmla="*/ 226 w 3578" name="TX153"/>
                <a:gd fmla="*/ 171 h 233" name="TY153"/>
                <a:gd fmla="*/ 228 w 3578" name="TX154"/>
                <a:gd fmla="*/ 210 h 233" name="TY154"/>
                <a:gd fmla="*/ 230 w 3578" name="TX155"/>
                <a:gd fmla="*/ 228 h 233" name="TY155"/>
                <a:gd fmla="*/ 247 w 3578" name="TX156"/>
                <a:gd fmla="*/ 228 h 233" name="TY156"/>
                <a:gd fmla="*/ 247 w 3578" name="TX157"/>
                <a:gd fmla="*/ 228 h 233" name="TY157"/>
                <a:gd fmla="*/ 246 w 3578" name="TX158"/>
                <a:gd fmla="*/ 203 h 233" name="TY158"/>
                <a:gd fmla="*/ 246 w 3578" name="TX159"/>
                <a:gd fmla="*/ 203 h 233" name="TY159"/>
                <a:gd fmla="*/ 244 w 3578" name="TX160"/>
                <a:gd fmla="*/ 144 h 233" name="TY160"/>
                <a:gd fmla="*/ 244 w 3578" name="TX161"/>
                <a:gd fmla="*/ 144 h 233" name="TY161"/>
                <a:gd fmla="*/ 242 w 3578" name="TX162"/>
                <a:gd fmla="*/ 130 h 233" name="TY162"/>
                <a:gd fmla="*/ 240 w 3578" name="TX163"/>
                <a:gd fmla="*/ 124 h 233" name="TY163"/>
                <a:gd fmla="*/ 236 w 3578" name="TX164"/>
                <a:gd fmla="*/ 120 h 233" name="TY164"/>
                <a:gd fmla="*/ 236 w 3578" name="TX165"/>
                <a:gd fmla="*/ 120 h 233" name="TY165"/>
                <a:gd fmla="*/ 228 w 3578" name="TX166"/>
                <a:gd fmla="*/ 116 h 233" name="TY166"/>
                <a:gd fmla="*/ 212 w 3578" name="TX167"/>
                <a:gd fmla="*/ 112 h 233" name="TY167"/>
                <a:gd fmla="*/ 212 w 3578" name="TX168"/>
                <a:gd fmla="*/ 110 h 233" name="TY168"/>
                <a:gd fmla="*/ 212 w 3578" name="TX169"/>
                <a:gd fmla="*/ 110 h 233" name="TY169"/>
                <a:gd fmla="*/ 222 w 3578" name="TX170"/>
                <a:gd fmla="*/ 108 h 233" name="TY170"/>
                <a:gd fmla="*/ 230 w 3578" name="TX171"/>
                <a:gd fmla="*/ 104 h 233" name="TY171"/>
                <a:gd fmla="*/ 238 w 3578" name="TX172"/>
                <a:gd fmla="*/ 98 h 233" name="TY172"/>
                <a:gd fmla="*/ 242 w 3578" name="TX173"/>
                <a:gd fmla="*/ 92 h 233" name="TY173"/>
                <a:gd fmla="*/ 242 w 3578" name="TX174"/>
                <a:gd fmla="*/ 92 h 233" name="TY174"/>
                <a:gd fmla="*/ 185 w 3578" name="TX176"/>
                <a:gd fmla="*/ 102 h 233" name="TY176"/>
                <a:gd fmla="*/ 151 w 3578" name="TX177"/>
                <a:gd fmla="*/ 102 h 233" name="TY177"/>
                <a:gd fmla="*/ 151 w 3578" name="TX178"/>
                <a:gd fmla="*/ 22 h 233" name="TY178"/>
                <a:gd fmla="*/ 192 w 3578" name="TX179"/>
                <a:gd fmla="*/ 22 h 233" name="TY179"/>
                <a:gd fmla="*/ 192 w 3578" name="TX180"/>
                <a:gd fmla="*/ 22 h 233" name="TY180"/>
                <a:gd fmla="*/ 208 w 3578" name="TX181"/>
                <a:gd fmla="*/ 22 h 233" name="TY181"/>
                <a:gd fmla="*/ 214 w 3578" name="TX182"/>
                <a:gd fmla="*/ 26 h 233" name="TY182"/>
                <a:gd fmla="*/ 218 w 3578" name="TX183"/>
                <a:gd fmla="*/ 28 h 233" name="TY183"/>
                <a:gd fmla="*/ 218 w 3578" name="TX184"/>
                <a:gd fmla="*/ 28 h 233" name="TY184"/>
                <a:gd fmla="*/ 222 w 3578" name="TX185"/>
                <a:gd fmla="*/ 31 h 233" name="TY185"/>
                <a:gd fmla="*/ 226 w 3578" name="TX186"/>
                <a:gd fmla="*/ 39 h 233" name="TY186"/>
                <a:gd fmla="*/ 228 w 3578" name="TX187"/>
                <a:gd fmla="*/ 47 h 233" name="TY187"/>
                <a:gd fmla="*/ 228 w 3578" name="TX188"/>
                <a:gd fmla="*/ 57 h 233" name="TY188"/>
                <a:gd fmla="*/ 228 w 3578" name="TX189"/>
                <a:gd fmla="*/ 57 h 233" name="TY189"/>
                <a:gd fmla="*/ 228 w 3578" name="TX190"/>
                <a:gd fmla="*/ 69 h 233" name="TY190"/>
                <a:gd fmla="*/ 226 w 3578" name="TX191"/>
                <a:gd fmla="*/ 81 h 233" name="TY191"/>
                <a:gd fmla="*/ 222 w 3578" name="TX192"/>
                <a:gd fmla="*/ 88 h 233" name="TY192"/>
                <a:gd fmla="*/ 218 w 3578" name="TX193"/>
                <a:gd fmla="*/ 92 h 233" name="TY193"/>
                <a:gd fmla="*/ 218 w 3578" name="TX194"/>
                <a:gd fmla="*/ 92 h 233" name="TY194"/>
                <a:gd fmla="*/ 212 w 3578" name="TX195"/>
                <a:gd fmla="*/ 98 h 233" name="TY195"/>
                <a:gd fmla="*/ 204 w 3578" name="TX196"/>
                <a:gd fmla="*/ 100 h 233" name="TY196"/>
                <a:gd fmla="*/ 194 w 3578" name="TX197"/>
                <a:gd fmla="*/ 102 h 233" name="TY197"/>
                <a:gd fmla="*/ 185 w 3578" name="TX198"/>
                <a:gd fmla="*/ 102 h 233" name="TY198"/>
                <a:gd fmla="*/ 185 w 3578" name="TX199"/>
                <a:gd fmla="*/ 102 h 233" name="TY199"/>
                <a:gd fmla="*/ 1156 w 3578" name="TX201"/>
                <a:gd fmla="*/ 22 h 233" name="TY201"/>
                <a:gd fmla="*/ 1209 w 3578" name="TX202"/>
                <a:gd fmla="*/ 22 h 233" name="TY202"/>
                <a:gd fmla="*/ 1209 w 3578" name="TX203"/>
                <a:gd fmla="*/ 228 h 233" name="TY203"/>
                <a:gd fmla="*/ 1228 w 3578" name="TX204"/>
                <a:gd fmla="*/ 228 h 233" name="TY204"/>
                <a:gd fmla="*/ 1228 w 3578" name="TX205"/>
                <a:gd fmla="*/ 22 h 233" name="TY205"/>
                <a:gd fmla="*/ 1283 w 3578" name="TX206"/>
                <a:gd fmla="*/ 22 h 233" name="TY206"/>
                <a:gd fmla="*/ 1283 w 3578" name="TX207"/>
                <a:gd fmla="*/ 4 h 233" name="TY207"/>
                <a:gd fmla="*/ 1156 w 3578" name="TX208"/>
                <a:gd fmla="*/ 4 h 233" name="TY208"/>
                <a:gd fmla="*/ 1156 w 3578" name="TX209"/>
                <a:gd fmla="*/ 22 h 233" name="TY209"/>
                <a:gd fmla="*/ 1307 w 3578" name="TX211"/>
                <a:gd fmla="*/ 228 h 233" name="TY211"/>
                <a:gd fmla="*/ 1327 w 3578" name="TX212"/>
                <a:gd fmla="*/ 228 h 233" name="TY212"/>
                <a:gd fmla="*/ 1327 w 3578" name="TX213"/>
                <a:gd fmla="*/ 4 h 233" name="TY213"/>
                <a:gd fmla="*/ 1307 w 3578" name="TX214"/>
                <a:gd fmla="*/ 4 h 233" name="TY214"/>
                <a:gd fmla="*/ 1307 w 3578" name="TX215"/>
                <a:gd fmla="*/ 228 h 233" name="TY215"/>
                <a:gd fmla="*/ 92 w 3578" name="TX217"/>
                <a:gd fmla="*/ 12 h 233" name="TY217"/>
                <a:gd fmla="*/ 92 w 3578" name="TX218"/>
                <a:gd fmla="*/ 12 h 233" name="TY218"/>
                <a:gd fmla="*/ 86 w 3578" name="TX219"/>
                <a:gd fmla="*/ 8 h 233" name="TY219"/>
                <a:gd fmla="*/ 78 w 3578" name="TX220"/>
                <a:gd fmla="*/ 6 h 233" name="TY220"/>
                <a:gd fmla="*/ 61 w 3578" name="TX221"/>
                <a:gd fmla="*/ 4 h 233" name="TY221"/>
                <a:gd fmla="*/ 0 w 3578" name="TX222"/>
                <a:gd fmla="*/ 4 h 233" name="TY222"/>
                <a:gd fmla="*/ 0 w 3578" name="TX223"/>
                <a:gd fmla="*/ 228 h 233" name="TY223"/>
                <a:gd fmla="*/ 19 w 3578" name="TX224"/>
                <a:gd fmla="*/ 228 h 233" name="TY224"/>
                <a:gd fmla="*/ 19 w 3578" name="TX225"/>
                <a:gd fmla="*/ 124 h 233" name="TY225"/>
                <a:gd fmla="*/ 57 w 3578" name="TX226"/>
                <a:gd fmla="*/ 124 h 233" name="TY226"/>
                <a:gd fmla="*/ 57 w 3578" name="TX227"/>
                <a:gd fmla="*/ 124 h 233" name="TY227"/>
                <a:gd fmla="*/ 71 w 3578" name="TX228"/>
                <a:gd fmla="*/ 122 h 233" name="TY228"/>
                <a:gd fmla="*/ 82 w 3578" name="TX229"/>
                <a:gd fmla="*/ 120 h 233" name="TY229"/>
                <a:gd fmla="*/ 90 w 3578" name="TX230"/>
                <a:gd fmla="*/ 114 h 233" name="TY230"/>
                <a:gd fmla="*/ 98 w 3578" name="TX231"/>
                <a:gd fmla="*/ 108 h 233" name="TY231"/>
                <a:gd fmla="*/ 98 w 3578" name="TX232"/>
                <a:gd fmla="*/ 108 h 233" name="TY232"/>
                <a:gd fmla="*/ 104 w 3578" name="TX233"/>
                <a:gd fmla="*/ 98 h 233" name="TY233"/>
                <a:gd fmla="*/ 108 w 3578" name="TX234"/>
                <a:gd fmla="*/ 88 h 233" name="TY234"/>
                <a:gd fmla="*/ 110 w 3578" name="TX235"/>
                <a:gd fmla="*/ 75 h 233" name="TY235"/>
                <a:gd fmla="*/ 110 w 3578" name="TX236"/>
                <a:gd fmla="*/ 59 h 233" name="TY236"/>
                <a:gd fmla="*/ 110 w 3578" name="TX237"/>
                <a:gd fmla="*/ 59 h 233" name="TY237"/>
                <a:gd fmla="*/ 110 w 3578" name="TX238"/>
                <a:gd fmla="*/ 43 h 233" name="TY238"/>
                <a:gd fmla="*/ 106 w 3578" name="TX239"/>
                <a:gd fmla="*/ 30 h 233" name="TY239"/>
                <a:gd fmla="*/ 100 w 3578" name="TX240"/>
                <a:gd fmla="*/ 20 h 233" name="TY240"/>
                <a:gd fmla="*/ 92 w 3578" name="TX241"/>
                <a:gd fmla="*/ 12 h 233" name="TY241"/>
                <a:gd fmla="*/ 92 w 3578" name="TX242"/>
                <a:gd fmla="*/ 12 h 233" name="TY242"/>
                <a:gd fmla="*/ 57 w 3578" name="TX244"/>
                <a:gd fmla="*/ 106 h 233" name="TY244"/>
                <a:gd fmla="*/ 19 w 3578" name="TX245"/>
                <a:gd fmla="*/ 106 h 233" name="TY245"/>
                <a:gd fmla="*/ 19 w 3578" name="TX246"/>
                <a:gd fmla="*/ 22 h 233" name="TY246"/>
                <a:gd fmla="*/ 57 w 3578" name="TX247"/>
                <a:gd fmla="*/ 22 h 233" name="TY247"/>
                <a:gd fmla="*/ 57 w 3578" name="TX248"/>
                <a:gd fmla="*/ 22 h 233" name="TY248"/>
                <a:gd fmla="*/ 71 w 3578" name="TX249"/>
                <a:gd fmla="*/ 22 h 233" name="TY249"/>
                <a:gd fmla="*/ 76 w 3578" name="TX250"/>
                <a:gd fmla="*/ 24 h 233" name="TY250"/>
                <a:gd fmla="*/ 80 w 3578" name="TX251"/>
                <a:gd fmla="*/ 28 h 233" name="TY251"/>
                <a:gd fmla="*/ 80 w 3578" name="TX252"/>
                <a:gd fmla="*/ 28 h 233" name="TY252"/>
                <a:gd fmla="*/ 84 w 3578" name="TX253"/>
                <a:gd fmla="*/ 33 h 233" name="TY253"/>
                <a:gd fmla="*/ 88 w 3578" name="TX254"/>
                <a:gd fmla="*/ 41 h 233" name="TY254"/>
                <a:gd fmla="*/ 90 w 3578" name="TX255"/>
                <a:gd fmla="*/ 49 h 233" name="TY255"/>
                <a:gd fmla="*/ 90 w 3578" name="TX256"/>
                <a:gd fmla="*/ 61 h 233" name="TY256"/>
                <a:gd fmla="*/ 90 w 3578" name="TX257"/>
                <a:gd fmla="*/ 61 h 233" name="TY257"/>
                <a:gd fmla="*/ 90 w 3578" name="TX258"/>
                <a:gd fmla="*/ 73 h 233" name="TY258"/>
                <a:gd fmla="*/ 88 w 3578" name="TX259"/>
                <a:gd fmla="*/ 81 h 233" name="TY259"/>
                <a:gd fmla="*/ 86 w 3578" name="TX260"/>
                <a:gd fmla="*/ 88 h 233" name="TY260"/>
                <a:gd fmla="*/ 82 w 3578" name="TX261"/>
                <a:gd fmla="*/ 96 h 233" name="TY261"/>
                <a:gd fmla="*/ 76 w 3578" name="TX262"/>
                <a:gd fmla="*/ 100 h 233" name="TY262"/>
                <a:gd fmla="*/ 71 w 3578" name="TX263"/>
                <a:gd fmla="*/ 104 h 233" name="TY263"/>
                <a:gd fmla="*/ 65 w 3578" name="TX264"/>
                <a:gd fmla="*/ 106 h 233" name="TY264"/>
                <a:gd fmla="*/ 57 w 3578" name="TX265"/>
                <a:gd fmla="*/ 106 h 233" name="TY265"/>
                <a:gd fmla="*/ 57 w 3578" name="TX266"/>
                <a:gd fmla="*/ 106 h 233" name="TY266"/>
                <a:gd fmla="*/ 582 w 3578" name="TX268"/>
                <a:gd fmla="*/ 122 h 233" name="TY268"/>
                <a:gd fmla="*/ 660 w 3578" name="TX269"/>
                <a:gd fmla="*/ 122 h 233" name="TY269"/>
                <a:gd fmla="*/ 660 w 3578" name="TX270"/>
                <a:gd fmla="*/ 104 h 233" name="TY270"/>
                <a:gd fmla="*/ 582 w 3578" name="TX271"/>
                <a:gd fmla="*/ 104 h 233" name="TY271"/>
                <a:gd fmla="*/ 582 w 3578" name="TX272"/>
                <a:gd fmla="*/ 22 h 233" name="TY272"/>
                <a:gd fmla="*/ 664 w 3578" name="TX273"/>
                <a:gd fmla="*/ 22 h 233" name="TY273"/>
                <a:gd fmla="*/ 664 w 3578" name="TX274"/>
                <a:gd fmla="*/ 4 h 233" name="TY274"/>
                <a:gd fmla="*/ 562 w 3578" name="TX275"/>
                <a:gd fmla="*/ 4 h 233" name="TY275"/>
                <a:gd fmla="*/ 562 w 3578" name="TX276"/>
                <a:gd fmla="*/ 228 h 233" name="TY276"/>
                <a:gd fmla="*/ 666 w 3578" name="TX277"/>
                <a:gd fmla="*/ 228 h 233" name="TY277"/>
                <a:gd fmla="*/ 666 w 3578" name="TX278"/>
                <a:gd fmla="*/ 210 h 233" name="TY278"/>
                <a:gd fmla="*/ 582 w 3578" name="TX279"/>
                <a:gd fmla="*/ 210 h 233" name="TY279"/>
                <a:gd fmla="*/ 582 w 3578" name="TX280"/>
                <a:gd fmla="*/ 122 h 233" name="TY280"/>
                <a:gd fmla="*/ 816 w 3578" name="TX282"/>
                <a:gd fmla="*/ 201 h 233" name="TY282"/>
                <a:gd fmla="*/ 816 w 3578" name="TX283"/>
                <a:gd fmla="*/ 201 h 233" name="TY283"/>
                <a:gd fmla="*/ 725 w 3578" name="TX284"/>
                <a:gd fmla="*/ 4 h 233" name="TY284"/>
                <a:gd fmla="*/ 694 w 3578" name="TX285"/>
                <a:gd fmla="*/ 4 h 233" name="TY285"/>
                <a:gd fmla="*/ 694 w 3578" name="TX286"/>
                <a:gd fmla="*/ 228 h 233" name="TY286"/>
                <a:gd fmla="*/ 713 w 3578" name="TX287"/>
                <a:gd fmla="*/ 228 h 233" name="TY287"/>
                <a:gd fmla="*/ 713 w 3578" name="TX288"/>
                <a:gd fmla="*/ 30 h 233" name="TY288"/>
                <a:gd fmla="*/ 715 w 3578" name="TX289"/>
                <a:gd fmla="*/ 30 h 233" name="TY289"/>
                <a:gd fmla="*/ 806 w 3578" name="TX290"/>
                <a:gd fmla="*/ 228 h 233" name="TY290"/>
                <a:gd fmla="*/ 835 w 3578" name="TX291"/>
                <a:gd fmla="*/ 228 h 233" name="TY291"/>
                <a:gd fmla="*/ 835 w 3578" name="TX292"/>
                <a:gd fmla="*/ 4 h 233" name="TY292"/>
                <a:gd fmla="*/ 816 w 3578" name="TX293"/>
                <a:gd fmla="*/ 4 h 233" name="TY293"/>
                <a:gd fmla="*/ 816 w 3578" name="TX294"/>
                <a:gd fmla="*/ 201 h 233" name="TY294"/>
                <a:gd fmla="*/ 859 w 3578" name="TX296"/>
                <a:gd fmla="*/ 22 h 233" name="TY296"/>
                <a:gd fmla="*/ 912 w 3578" name="TX297"/>
                <a:gd fmla="*/ 22 h 233" name="TY297"/>
                <a:gd fmla="*/ 912 w 3578" name="TX298"/>
                <a:gd fmla="*/ 228 h 233" name="TY298"/>
                <a:gd fmla="*/ 932 w 3578" name="TX299"/>
                <a:gd fmla="*/ 228 h 233" name="TY299"/>
                <a:gd fmla="*/ 932 w 3578" name="TX300"/>
                <a:gd fmla="*/ 22 h 233" name="TY300"/>
                <a:gd fmla="*/ 987 w 3578" name="TX301"/>
                <a:gd fmla="*/ 22 h 233" name="TY301"/>
                <a:gd fmla="*/ 987 w 3578" name="TX302"/>
                <a:gd fmla="*/ 4 h 233" name="TY302"/>
                <a:gd fmla="*/ 859 w 3578" name="TX303"/>
                <a:gd fmla="*/ 4 h 233" name="TY303"/>
                <a:gd fmla="*/ 859 w 3578" name="TX304"/>
                <a:gd fmla="*/ 22 h 233" name="TY304"/>
                <a:gd fmla="*/ 303 w 3578" name="TX306"/>
                <a:gd fmla="*/ 122 h 233" name="TY306"/>
                <a:gd fmla="*/ 381 w 3578" name="TX307"/>
                <a:gd fmla="*/ 122 h 233" name="TY307"/>
                <a:gd fmla="*/ 381 w 3578" name="TX308"/>
                <a:gd fmla="*/ 104 h 233" name="TY308"/>
                <a:gd fmla="*/ 303 w 3578" name="TX309"/>
                <a:gd fmla="*/ 104 h 233" name="TY309"/>
                <a:gd fmla="*/ 303 w 3578" name="TX310"/>
                <a:gd fmla="*/ 22 h 233" name="TY310"/>
                <a:gd fmla="*/ 383 w 3578" name="TX311"/>
                <a:gd fmla="*/ 22 h 233" name="TY311"/>
                <a:gd fmla="*/ 383 w 3578" name="TX312"/>
                <a:gd fmla="*/ 4 h 233" name="TY312"/>
                <a:gd fmla="*/ 283 w 3578" name="TX313"/>
                <a:gd fmla="*/ 4 h 233" name="TY313"/>
                <a:gd fmla="*/ 283 w 3578" name="TX314"/>
                <a:gd fmla="*/ 228 h 233" name="TY314"/>
                <a:gd fmla="*/ 387 w 3578" name="TX315"/>
                <a:gd fmla="*/ 228 h 233" name="TY315"/>
                <a:gd fmla="*/ 387 w 3578" name="TX316"/>
                <a:gd fmla="*/ 210 h 233" name="TY316"/>
                <a:gd fmla="*/ 303 w 3578" name="TX317"/>
                <a:gd fmla="*/ 210 h 233" name="TY317"/>
                <a:gd fmla="*/ 303 w 3578" name="TX318"/>
                <a:gd fmla="*/ 122 h 233" name="TY318"/>
                <a:gd fmla="*/ 1655 w 3578" name="TX320"/>
                <a:gd fmla="*/ 201 h 233" name="TY320"/>
                <a:gd fmla="*/ 1655 w 3578" name="TX321"/>
                <a:gd fmla="*/ 201 h 233" name="TY321"/>
                <a:gd fmla="*/ 1564 w 3578" name="TX322"/>
                <a:gd fmla="*/ 4 h 233" name="TY322"/>
                <a:gd fmla="*/ 1535 w 3578" name="TX323"/>
                <a:gd fmla="*/ 4 h 233" name="TY323"/>
                <a:gd fmla="*/ 1535 w 3578" name="TX324"/>
                <a:gd fmla="*/ 228 h 233" name="TY324"/>
                <a:gd fmla="*/ 1555 w 3578" name="TX325"/>
                <a:gd fmla="*/ 228 h 233" name="TY325"/>
                <a:gd fmla="*/ 1555 w 3578" name="TX326"/>
                <a:gd fmla="*/ 30 h 233" name="TY326"/>
                <a:gd fmla="*/ 1555 w 3578" name="TX327"/>
                <a:gd fmla="*/ 30 h 233" name="TY327"/>
                <a:gd fmla="*/ 1645 w 3578" name="TX328"/>
                <a:gd fmla="*/ 228 h 233" name="TY328"/>
                <a:gd fmla="*/ 1674 w 3578" name="TX329"/>
                <a:gd fmla="*/ 228 h 233" name="TY329"/>
                <a:gd fmla="*/ 1674 w 3578" name="TX330"/>
                <a:gd fmla="*/ 4 h 233" name="TY330"/>
                <a:gd fmla="*/ 1655 w 3578" name="TX331"/>
                <a:gd fmla="*/ 4 h 233" name="TY331"/>
                <a:gd fmla="*/ 1655 w 3578" name="TX332"/>
                <a:gd fmla="*/ 201 h 233" name="TY332"/>
                <a:gd fmla="*/ 3096 w 3578" name="TX334"/>
                <a:gd fmla="*/ 92 h 233" name="TY334"/>
                <a:gd fmla="*/ 3096 w 3578" name="TX335"/>
                <a:gd fmla="*/ 92 h 233" name="TY335"/>
                <a:gd fmla="*/ 3100 w 3578" name="TX336"/>
                <a:gd fmla="*/ 87 h 233" name="TY336"/>
                <a:gd fmla="*/ 3101 w 3578" name="TX337"/>
                <a:gd fmla="*/ 79 h 233" name="TY337"/>
                <a:gd fmla="*/ 3101 w 3578" name="TX338"/>
                <a:gd fmla="*/ 57 h 233" name="TY338"/>
                <a:gd fmla="*/ 3101 w 3578" name="TX339"/>
                <a:gd fmla="*/ 57 h 233" name="TY339"/>
                <a:gd fmla="*/ 3101 w 3578" name="TX340"/>
                <a:gd fmla="*/ 43 h 233" name="TY340"/>
                <a:gd fmla="*/ 3100 w 3578" name="TX341"/>
                <a:gd fmla="*/ 31 h 233" name="TY341"/>
                <a:gd fmla="*/ 3096 w 3578" name="TX342"/>
                <a:gd fmla="*/ 24 h 233" name="TY342"/>
                <a:gd fmla="*/ 3092 w 3578" name="TX343"/>
                <a:gd fmla="*/ 16 h 233" name="TY343"/>
                <a:gd fmla="*/ 3092 w 3578" name="TX344"/>
                <a:gd fmla="*/ 16 h 233" name="TY344"/>
                <a:gd fmla="*/ 3084 w 3578" name="TX345"/>
                <a:gd fmla="*/ 10 h 233" name="TY345"/>
                <a:gd fmla="*/ 3076 w 3578" name="TX346"/>
                <a:gd fmla="*/ 8 h 233" name="TY346"/>
                <a:gd fmla="*/ 3062 w 3578" name="TX347"/>
                <a:gd fmla="*/ 4 h 233" name="TY347"/>
                <a:gd fmla="*/ 3048 w 3578" name="TX348"/>
                <a:gd fmla="*/ 4 h 233" name="TY348"/>
                <a:gd fmla="*/ 2987 w 3578" name="TX349"/>
                <a:gd fmla="*/ 4 h 233" name="TY349"/>
                <a:gd fmla="*/ 2987 w 3578" name="TX350"/>
                <a:gd fmla="*/ 228 h 233" name="TY350"/>
                <a:gd fmla="*/ 3007 w 3578" name="TX351"/>
                <a:gd fmla="*/ 228 h 233" name="TY351"/>
                <a:gd fmla="*/ 3007 w 3578" name="TX352"/>
                <a:gd fmla="*/ 120 h 233" name="TY352"/>
                <a:gd fmla="*/ 3044 w 3578" name="TX353"/>
                <a:gd fmla="*/ 120 h 233" name="TY353"/>
                <a:gd fmla="*/ 3044 w 3578" name="TX354"/>
                <a:gd fmla="*/ 120 h 233" name="TY354"/>
                <a:gd fmla="*/ 3052 w 3578" name="TX355"/>
                <a:gd fmla="*/ 120 h 233" name="TY355"/>
                <a:gd fmla="*/ 3060 w 3578" name="TX356"/>
                <a:gd fmla="*/ 122 h 233" name="TY356"/>
                <a:gd fmla="*/ 3068 w 3578" name="TX357"/>
                <a:gd fmla="*/ 126 h 233" name="TY357"/>
                <a:gd fmla="*/ 3072 w 3578" name="TX358"/>
                <a:gd fmla="*/ 130 h 233" name="TY358"/>
                <a:gd fmla="*/ 3072 w 3578" name="TX359"/>
                <a:gd fmla="*/ 130 h 233" name="TY359"/>
                <a:gd fmla="*/ 3078 w 3578" name="TX360"/>
                <a:gd fmla="*/ 142 h 233" name="TY360"/>
                <a:gd fmla="*/ 3082 w 3578" name="TX361"/>
                <a:gd fmla="*/ 153 h 233" name="TY361"/>
                <a:gd fmla="*/ 3082 w 3578" name="TX362"/>
                <a:gd fmla="*/ 171 h 233" name="TY362"/>
                <a:gd fmla="*/ 3082 w 3578" name="TX363"/>
                <a:gd fmla="*/ 171 h 233" name="TY363"/>
                <a:gd fmla="*/ 3082 w 3578" name="TX364"/>
                <a:gd fmla="*/ 210 h 233" name="TY364"/>
                <a:gd fmla="*/ 3084 w 3578" name="TX365"/>
                <a:gd fmla="*/ 228 h 233" name="TY365"/>
                <a:gd fmla="*/ 3101 w 3578" name="TX366"/>
                <a:gd fmla="*/ 228 h 233" name="TY366"/>
                <a:gd fmla="*/ 3101 w 3578" name="TX367"/>
                <a:gd fmla="*/ 228 h 233" name="TY367"/>
                <a:gd fmla="*/ 3101 w 3578" name="TX368"/>
                <a:gd fmla="*/ 203 h 233" name="TY368"/>
                <a:gd fmla="*/ 3101 w 3578" name="TX369"/>
                <a:gd fmla="*/ 203 h 233" name="TY369"/>
                <a:gd fmla="*/ 3100 w 3578" name="TX370"/>
                <a:gd fmla="*/ 144 h 233" name="TY370"/>
                <a:gd fmla="*/ 3100 w 3578" name="TX371"/>
                <a:gd fmla="*/ 144 h 233" name="TY371"/>
                <a:gd fmla="*/ 3096 w 3578" name="TX372"/>
                <a:gd fmla="*/ 130 h 233" name="TY372"/>
                <a:gd fmla="*/ 3094 w 3578" name="TX373"/>
                <a:gd fmla="*/ 124 h 233" name="TY373"/>
                <a:gd fmla="*/ 3090 w 3578" name="TX374"/>
                <a:gd fmla="*/ 120 h 233" name="TY374"/>
                <a:gd fmla="*/ 3090 w 3578" name="TX375"/>
                <a:gd fmla="*/ 120 h 233" name="TY375"/>
                <a:gd fmla="*/ 3082 w 3578" name="TX376"/>
                <a:gd fmla="*/ 116 h 233" name="TY376"/>
                <a:gd fmla="*/ 3068 w 3578" name="TX377"/>
                <a:gd fmla="*/ 112 h 233" name="TY377"/>
                <a:gd fmla="*/ 3068 w 3578" name="TX378"/>
                <a:gd fmla="*/ 110 h 233" name="TY378"/>
                <a:gd fmla="*/ 3068 w 3578" name="TX379"/>
                <a:gd fmla="*/ 110 h 233" name="TY379"/>
                <a:gd fmla="*/ 3078 w 3578" name="TX380"/>
                <a:gd fmla="*/ 108 h 233" name="TY380"/>
                <a:gd fmla="*/ 3086 w 3578" name="TX381"/>
                <a:gd fmla="*/ 104 h 233" name="TY381"/>
                <a:gd fmla="*/ 3092 w 3578" name="TX382"/>
                <a:gd fmla="*/ 98 h 233" name="TY382"/>
                <a:gd fmla="*/ 3096 w 3578" name="TX383"/>
                <a:gd fmla="*/ 92 h 233" name="TY383"/>
                <a:gd fmla="*/ 3096 w 3578" name="TX384"/>
                <a:gd fmla="*/ 92 h 233" name="TY384"/>
                <a:gd fmla="*/ 3039 w 3578" name="TX386"/>
                <a:gd fmla="*/ 102 h 233" name="TY386"/>
                <a:gd fmla="*/ 3007 w 3578" name="TX387"/>
                <a:gd fmla="*/ 102 h 233" name="TY387"/>
                <a:gd fmla="*/ 3007 w 3578" name="TX388"/>
                <a:gd fmla="*/ 22 h 233" name="TY388"/>
                <a:gd fmla="*/ 3046 w 3578" name="TX389"/>
                <a:gd fmla="*/ 22 h 233" name="TY389"/>
                <a:gd fmla="*/ 3046 w 3578" name="TX390"/>
                <a:gd fmla="*/ 22 h 233" name="TY390"/>
                <a:gd fmla="*/ 3064 w 3578" name="TX391"/>
                <a:gd fmla="*/ 22 h 233" name="TY391"/>
                <a:gd fmla="*/ 3070 w 3578" name="TX392"/>
                <a:gd fmla="*/ 26 h 233" name="TY392"/>
                <a:gd fmla="*/ 3074 w 3578" name="TX393"/>
                <a:gd fmla="*/ 28 h 233" name="TY393"/>
                <a:gd fmla="*/ 3074 w 3578" name="TX394"/>
                <a:gd fmla="*/ 28 h 233" name="TY394"/>
                <a:gd fmla="*/ 3078 w 3578" name="TX395"/>
                <a:gd fmla="*/ 31 h 233" name="TY395"/>
                <a:gd fmla="*/ 3080 w 3578" name="TX396"/>
                <a:gd fmla="*/ 39 h 233" name="TY396"/>
                <a:gd fmla="*/ 3082 w 3578" name="TX397"/>
                <a:gd fmla="*/ 47 h 233" name="TY397"/>
                <a:gd fmla="*/ 3082 w 3578" name="TX398"/>
                <a:gd fmla="*/ 57 h 233" name="TY398"/>
                <a:gd fmla="*/ 3082 w 3578" name="TX399"/>
                <a:gd fmla="*/ 57 h 233" name="TY399"/>
                <a:gd fmla="*/ 3082 w 3578" name="TX400"/>
                <a:gd fmla="*/ 69 h 233" name="TY400"/>
                <a:gd fmla="*/ 3080 w 3578" name="TX401"/>
                <a:gd fmla="*/ 81 h 233" name="TY401"/>
                <a:gd fmla="*/ 3076 w 3578" name="TX402"/>
                <a:gd fmla="*/ 88 h 233" name="TY402"/>
                <a:gd fmla="*/ 3072 w 3578" name="TX403"/>
                <a:gd fmla="*/ 92 h 233" name="TY403"/>
                <a:gd fmla="*/ 3072 w 3578" name="TX404"/>
                <a:gd fmla="*/ 92 h 233" name="TY404"/>
                <a:gd fmla="*/ 3066 w 3578" name="TX405"/>
                <a:gd fmla="*/ 98 h 233" name="TY405"/>
                <a:gd fmla="*/ 3058 w 3578" name="TX406"/>
                <a:gd fmla="*/ 100 h 233" name="TY406"/>
                <a:gd fmla="*/ 3050 w 3578" name="TX407"/>
                <a:gd fmla="*/ 102 h 233" name="TY407"/>
                <a:gd fmla="*/ 3039 w 3578" name="TX408"/>
                <a:gd fmla="*/ 102 h 233" name="TY408"/>
                <a:gd fmla="*/ 3039 w 3578" name="TX409"/>
                <a:gd fmla="*/ 102 h 233" name="TY409"/>
                <a:gd fmla="*/ 2885 w 3578" name="TX411"/>
                <a:gd fmla="*/ 16 h 233" name="TY411"/>
                <a:gd fmla="*/ 2885 w 3578" name="TX412"/>
                <a:gd fmla="*/ 16 h 233" name="TY412"/>
                <a:gd fmla="*/ 2897 w 3578" name="TX413"/>
                <a:gd fmla="*/ 18 h 233" name="TY413"/>
                <a:gd fmla="*/ 2905 w 3578" name="TX414"/>
                <a:gd fmla="*/ 20 h 233" name="TY414"/>
                <a:gd fmla="*/ 2913 w 3578" name="TX415"/>
                <a:gd fmla="*/ 24 h 233" name="TY415"/>
                <a:gd fmla="*/ 2919 w 3578" name="TX416"/>
                <a:gd fmla="*/ 28 h 233" name="TY416"/>
                <a:gd fmla="*/ 2925 w 3578" name="TX417"/>
                <a:gd fmla="*/ 33 h 233" name="TY417"/>
                <a:gd fmla="*/ 2927 w 3578" name="TX418"/>
                <a:gd fmla="*/ 41 h 233" name="TY418"/>
                <a:gd fmla="*/ 2929 w 3578" name="TX419"/>
                <a:gd fmla="*/ 51 h 233" name="TY419"/>
                <a:gd fmla="*/ 2930 w 3578" name="TX420"/>
                <a:gd fmla="*/ 61 h 233" name="TY420"/>
                <a:gd fmla="*/ 2950 w 3578" name="TX421"/>
                <a:gd fmla="*/ 61 h 233" name="TY421"/>
                <a:gd fmla="*/ 2950 w 3578" name="TX422"/>
                <a:gd fmla="*/ 61 h 233" name="TY422"/>
                <a:gd fmla="*/ 2948 w 3578" name="TX423"/>
                <a:gd fmla="*/ 47 h 233" name="TY423"/>
                <a:gd fmla="*/ 2946 w 3578" name="TX424"/>
                <a:gd fmla="*/ 33 h 233" name="TY424"/>
                <a:gd fmla="*/ 2942 w 3578" name="TX425"/>
                <a:gd fmla="*/ 24 h 233" name="TY425"/>
                <a:gd fmla="*/ 2934 w 3578" name="TX426"/>
                <a:gd fmla="*/ 16 h 233" name="TY426"/>
                <a:gd fmla="*/ 2925 w 3578" name="TX427"/>
                <a:gd fmla="*/ 8 h 233" name="TY427"/>
                <a:gd fmla="*/ 2915 w 3578" name="TX428"/>
                <a:gd fmla="*/ 4 h 233" name="TY428"/>
                <a:gd fmla="*/ 2901 w 3578" name="TX429"/>
                <a:gd fmla="*/ 0 h 233" name="TY429"/>
                <a:gd fmla="*/ 2885 w 3578" name="TX430"/>
                <a:gd fmla="*/ 0 h 233" name="TY430"/>
                <a:gd fmla="*/ 2885 w 3578" name="TX431"/>
                <a:gd fmla="*/ 0 h 233" name="TY431"/>
                <a:gd fmla="*/ 2870 w 3578" name="TX432"/>
                <a:gd fmla="*/ 0 h 233" name="TY432"/>
                <a:gd fmla="*/ 2858 w 3578" name="TX433"/>
                <a:gd fmla="*/ 4 h 233" name="TY433"/>
                <a:gd fmla="*/ 2846 w 3578" name="TX434"/>
                <a:gd fmla="*/ 12 h 233" name="TY434"/>
                <a:gd fmla="*/ 2836 w 3578" name="TX435"/>
                <a:gd fmla="*/ 20 h 233" name="TY435"/>
                <a:gd fmla="*/ 2836 w 3578" name="TX436"/>
                <a:gd fmla="*/ 20 h 233" name="TY436"/>
                <a:gd fmla="*/ 2830 w 3578" name="TX437"/>
                <a:gd fmla="*/ 30 h 233" name="TY437"/>
                <a:gd fmla="*/ 2826 w 3578" name="TX438"/>
                <a:gd fmla="*/ 39 h 233" name="TY438"/>
                <a:gd fmla="*/ 2822 w 3578" name="TX439"/>
                <a:gd fmla="*/ 53 h 233" name="TY439"/>
                <a:gd fmla="*/ 2820 w 3578" name="TX440"/>
                <a:gd fmla="*/ 67 h 233" name="TY440"/>
                <a:gd fmla="*/ 2820 w 3578" name="TX441"/>
                <a:gd fmla="*/ 67 h 233" name="TY441"/>
                <a:gd fmla="*/ 2818 w 3578" name="TX442"/>
                <a:gd fmla="*/ 116 h 233" name="TY442"/>
                <a:gd fmla="*/ 2818 w 3578" name="TX443"/>
                <a:gd fmla="*/ 116 h 233" name="TY443"/>
                <a:gd fmla="*/ 2820 w 3578" name="TX444"/>
                <a:gd fmla="*/ 165 h 233" name="TY444"/>
                <a:gd fmla="*/ 2820 w 3578" name="TX445"/>
                <a:gd fmla="*/ 165 h 233" name="TY445"/>
                <a:gd fmla="*/ 2822 w 3578" name="TX446"/>
                <a:gd fmla="*/ 179 h 233" name="TY446"/>
                <a:gd fmla="*/ 2826 w 3578" name="TX447"/>
                <a:gd fmla="*/ 193 h 233" name="TY447"/>
                <a:gd fmla="*/ 2830 w 3578" name="TX448"/>
                <a:gd fmla="*/ 203 h 233" name="TY448"/>
                <a:gd fmla="*/ 2836 w 3578" name="TX449"/>
                <a:gd fmla="*/ 212 h 233" name="TY449"/>
                <a:gd fmla="*/ 2836 w 3578" name="TX450"/>
                <a:gd fmla="*/ 212 h 233" name="TY450"/>
                <a:gd fmla="*/ 2846 w 3578" name="TX451"/>
                <a:gd fmla="*/ 220 h 233" name="TY451"/>
                <a:gd fmla="*/ 2858 w 3578" name="TX452"/>
                <a:gd fmla="*/ 226 h 233" name="TY452"/>
                <a:gd fmla="*/ 2870 w 3578" name="TX453"/>
                <a:gd fmla="*/ 230 h 233" name="TY453"/>
                <a:gd fmla="*/ 2885 w 3578" name="TX454"/>
                <a:gd fmla="*/ 232 h 233" name="TY454"/>
                <a:gd fmla="*/ 2885 w 3578" name="TX455"/>
                <a:gd fmla="*/ 232 h 233" name="TY455"/>
                <a:gd fmla="*/ 2917 w 3578" name="TX456"/>
                <a:gd fmla="*/ 230 h 233" name="TY456"/>
                <a:gd fmla="*/ 2932 w 3578" name="TX457"/>
                <a:gd fmla="*/ 226 h 233" name="TY457"/>
                <a:gd fmla="*/ 2948 w 3578" name="TX458"/>
                <a:gd fmla="*/ 222 h 233" name="TY458"/>
                <a:gd fmla="*/ 2948 w 3578" name="TX459"/>
                <a:gd fmla="*/ 110 h 233" name="TY459"/>
                <a:gd fmla="*/ 2883 w 3578" name="TX460"/>
                <a:gd fmla="*/ 110 h 233" name="TY460"/>
                <a:gd fmla="*/ 2883 w 3578" name="TX461"/>
                <a:gd fmla="*/ 128 h 233" name="TY461"/>
                <a:gd fmla="*/ 2929 w 3578" name="TX462"/>
                <a:gd fmla="*/ 128 h 233" name="TY462"/>
                <a:gd fmla="*/ 2929 w 3578" name="TX463"/>
                <a:gd fmla="*/ 208 h 233" name="TY463"/>
                <a:gd fmla="*/ 2929 w 3578" name="TX464"/>
                <a:gd fmla="*/ 208 h 233" name="TY464"/>
                <a:gd fmla="*/ 2909 w 3578" name="TX465"/>
                <a:gd fmla="*/ 214 h 233" name="TY465"/>
                <a:gd fmla="*/ 2885 w 3578" name="TX466"/>
                <a:gd fmla="*/ 214 h 233" name="TY466"/>
                <a:gd fmla="*/ 2885 w 3578" name="TX467"/>
                <a:gd fmla="*/ 214 h 233" name="TY467"/>
                <a:gd fmla="*/ 2872 w 3578" name="TX468"/>
                <a:gd fmla="*/ 214 h 233" name="TY468"/>
                <a:gd fmla="*/ 2860 w 3578" name="TX469"/>
                <a:gd fmla="*/ 208 h 233" name="TY469"/>
                <a:gd fmla="*/ 2850 w 3578" name="TX470"/>
                <a:gd fmla="*/ 199 h 233" name="TY470"/>
                <a:gd fmla="*/ 2844 w 3578" name="TX471"/>
                <a:gd fmla="*/ 187 h 233" name="TY471"/>
                <a:gd fmla="*/ 2844 w 3578" name="TX472"/>
                <a:gd fmla="*/ 187 h 233" name="TY472"/>
                <a:gd fmla="*/ 2842 w 3578" name="TX473"/>
                <a:gd fmla="*/ 175 h 233" name="TY473"/>
                <a:gd fmla="*/ 2840 w 3578" name="TX474"/>
                <a:gd fmla="*/ 161 h 233" name="TY474"/>
                <a:gd fmla="*/ 2838 w 3578" name="TX475"/>
                <a:gd fmla="*/ 116 h 233" name="TY475"/>
                <a:gd fmla="*/ 2838 w 3578" name="TX476"/>
                <a:gd fmla="*/ 116 h 233" name="TY476"/>
                <a:gd fmla="*/ 2840 w 3578" name="TX477"/>
                <a:gd fmla="*/ 71 h 233" name="TY477"/>
                <a:gd fmla="*/ 2842 w 3578" name="TX478"/>
                <a:gd fmla="*/ 55 h 233" name="TY478"/>
                <a:gd fmla="*/ 2844 w 3578" name="TX479"/>
                <a:gd fmla="*/ 45 h 233" name="TY479"/>
                <a:gd fmla="*/ 2844 w 3578" name="TX480"/>
                <a:gd fmla="*/ 45 h 233" name="TY480"/>
                <a:gd fmla="*/ 2850 w 3578" name="TX481"/>
                <a:gd fmla="*/ 31 h 233" name="TY481"/>
                <a:gd fmla="*/ 2860 w 3578" name="TX482"/>
                <a:gd fmla="*/ 24 h 233" name="TY482"/>
                <a:gd fmla="*/ 2872 w 3578" name="TX483"/>
                <a:gd fmla="*/ 18 h 233" name="TY483"/>
                <a:gd fmla="*/ 2885 w 3578" name="TX484"/>
                <a:gd fmla="*/ 16 h 233" name="TY484"/>
                <a:gd fmla="*/ 2885 w 3578" name="TX485"/>
                <a:gd fmla="*/ 16 h 233" name="TY485"/>
                <a:gd fmla="*/ 1480 w 3578" name="TX487"/>
                <a:gd fmla="*/ 20 h 233" name="TY487"/>
                <a:gd fmla="*/ 1480 w 3578" name="TX488"/>
                <a:gd fmla="*/ 20 h 233" name="TY488"/>
                <a:gd fmla="*/ 1470 w 3578" name="TX489"/>
                <a:gd fmla="*/ 12 h 233" name="TY489"/>
                <a:gd fmla="*/ 1460 w 3578" name="TX490"/>
                <a:gd fmla="*/ 4 h 233" name="TY490"/>
                <a:gd fmla="*/ 1446 w 3578" name="TX491"/>
                <a:gd fmla="*/ 0 h 233" name="TY491"/>
                <a:gd fmla="*/ 1431 w 3578" name="TX492"/>
                <a:gd fmla="*/ 0 h 233" name="TY492"/>
                <a:gd fmla="*/ 1431 w 3578" name="TX493"/>
                <a:gd fmla="*/ 0 h 233" name="TY493"/>
                <a:gd fmla="*/ 1415 w 3578" name="TX494"/>
                <a:gd fmla="*/ 0 h 233" name="TY494"/>
                <a:gd fmla="*/ 1401 w 3578" name="TX495"/>
                <a:gd fmla="*/ 4 h 233" name="TY495"/>
                <a:gd fmla="*/ 1389 w 3578" name="TX496"/>
                <a:gd fmla="*/ 12 h 233" name="TY496"/>
                <a:gd fmla="*/ 1380 w 3578" name="TX497"/>
                <a:gd fmla="*/ 20 h 233" name="TY497"/>
                <a:gd fmla="*/ 1380 w 3578" name="TX498"/>
                <a:gd fmla="*/ 20 h 233" name="TY498"/>
                <a:gd fmla="*/ 1374 w 3578" name="TX499"/>
                <a:gd fmla="*/ 30 h 233" name="TY499"/>
                <a:gd fmla="*/ 1370 w 3578" name="TX500"/>
                <a:gd fmla="*/ 39 h 233" name="TY500"/>
                <a:gd fmla="*/ 1366 w 3578" name="TX501"/>
                <a:gd fmla="*/ 53 h 233" name="TY501"/>
                <a:gd fmla="*/ 1364 w 3578" name="TX502"/>
                <a:gd fmla="*/ 67 h 233" name="TY502"/>
                <a:gd fmla="*/ 1364 w 3578" name="TX503"/>
                <a:gd fmla="*/ 67 h 233" name="TY503"/>
                <a:gd fmla="*/ 1362 w 3578" name="TX504"/>
                <a:gd fmla="*/ 116 h 233" name="TY504"/>
                <a:gd fmla="*/ 1362 w 3578" name="TX505"/>
                <a:gd fmla="*/ 116 h 233" name="TY505"/>
                <a:gd fmla="*/ 1364 w 3578" name="TX506"/>
                <a:gd fmla="*/ 165 h 233" name="TY506"/>
                <a:gd fmla="*/ 1364 w 3578" name="TX507"/>
                <a:gd fmla="*/ 165 h 233" name="TY507"/>
                <a:gd fmla="*/ 1366 w 3578" name="TX508"/>
                <a:gd fmla="*/ 179 h 233" name="TY508"/>
                <a:gd fmla="*/ 1370 w 3578" name="TX509"/>
                <a:gd fmla="*/ 193 h 233" name="TY509"/>
                <a:gd fmla="*/ 1374 w 3578" name="TX510"/>
                <a:gd fmla="*/ 203 h 233" name="TY510"/>
                <a:gd fmla="*/ 1380 w 3578" name="TX511"/>
                <a:gd fmla="*/ 212 h 233" name="TY511"/>
                <a:gd fmla="*/ 1380 w 3578" name="TX512"/>
                <a:gd fmla="*/ 212 h 233" name="TY512"/>
                <a:gd fmla="*/ 1389 w 3578" name="TX513"/>
                <a:gd fmla="*/ 220 h 233" name="TY513"/>
                <a:gd fmla="*/ 1401 w 3578" name="TX514"/>
                <a:gd fmla="*/ 226 h 233" name="TY514"/>
                <a:gd fmla="*/ 1415 w 3578" name="TX515"/>
                <a:gd fmla="*/ 230 h 233" name="TY515"/>
                <a:gd fmla="*/ 1431 w 3578" name="TX516"/>
                <a:gd fmla="*/ 232 h 233" name="TY516"/>
                <a:gd fmla="*/ 1431 w 3578" name="TX517"/>
                <a:gd fmla="*/ 232 h 233" name="TY517"/>
                <a:gd fmla="*/ 1446 w 3578" name="TX518"/>
                <a:gd fmla="*/ 230 h 233" name="TY518"/>
                <a:gd fmla="*/ 1460 w 3578" name="TX519"/>
                <a:gd fmla="*/ 226 h 233" name="TY519"/>
                <a:gd fmla="*/ 1470 w 3578" name="TX520"/>
                <a:gd fmla="*/ 220 h 233" name="TY520"/>
                <a:gd fmla="*/ 1480 w 3578" name="TX521"/>
                <a:gd fmla="*/ 212 h 233" name="TY521"/>
                <a:gd fmla="*/ 1480 w 3578" name="TX522"/>
                <a:gd fmla="*/ 212 h 233" name="TY522"/>
                <a:gd fmla="*/ 1486 w 3578" name="TX523"/>
                <a:gd fmla="*/ 203 h 233" name="TY523"/>
                <a:gd fmla="*/ 1492 w 3578" name="TX524"/>
                <a:gd fmla="*/ 193 h 233" name="TY524"/>
                <a:gd fmla="*/ 1494 w 3578" name="TX525"/>
                <a:gd fmla="*/ 179 h 233" name="TY525"/>
                <a:gd fmla="*/ 1496 w 3578" name="TX526"/>
                <a:gd fmla="*/ 165 h 233" name="TY526"/>
                <a:gd fmla="*/ 1496 w 3578" name="TX527"/>
                <a:gd fmla="*/ 165 h 233" name="TY527"/>
                <a:gd fmla="*/ 1498 w 3578" name="TX528"/>
                <a:gd fmla="*/ 116 h 233" name="TY528"/>
                <a:gd fmla="*/ 1498 w 3578" name="TX529"/>
                <a:gd fmla="*/ 116 h 233" name="TY529"/>
                <a:gd fmla="*/ 1496 w 3578" name="TX530"/>
                <a:gd fmla="*/ 67 h 233" name="TY530"/>
                <a:gd fmla="*/ 1496 w 3578" name="TX531"/>
                <a:gd fmla="*/ 67 h 233" name="TY531"/>
                <a:gd fmla="*/ 1494 w 3578" name="TX532"/>
                <a:gd fmla="*/ 53 h 233" name="TY532"/>
                <a:gd fmla="*/ 1492 w 3578" name="TX533"/>
                <a:gd fmla="*/ 39 h 233" name="TY533"/>
                <a:gd fmla="*/ 1486 w 3578" name="TX534"/>
                <a:gd fmla="*/ 30 h 233" name="TY534"/>
                <a:gd fmla="*/ 1480 w 3578" name="TX535"/>
                <a:gd fmla="*/ 20 h 233" name="TY535"/>
                <a:gd fmla="*/ 1480 w 3578" name="TX536"/>
                <a:gd fmla="*/ 20 h 233" name="TY536"/>
                <a:gd fmla="*/ 1472 w 3578" name="TX538"/>
                <a:gd fmla="*/ 187 h 233" name="TY538"/>
                <a:gd fmla="*/ 1472 w 3578" name="TX539"/>
                <a:gd fmla="*/ 187 h 233" name="TY539"/>
                <a:gd fmla="*/ 1466 w 3578" name="TX540"/>
                <a:gd fmla="*/ 199 h 233" name="TY540"/>
                <a:gd fmla="*/ 1456 w 3578" name="TX541"/>
                <a:gd fmla="*/ 208 h 233" name="TY541"/>
                <a:gd fmla="*/ 1445 w 3578" name="TX542"/>
                <a:gd fmla="*/ 214 h 233" name="TY542"/>
                <a:gd fmla="*/ 1431 w 3578" name="TX543"/>
                <a:gd fmla="*/ 214 h 233" name="TY543"/>
                <a:gd fmla="*/ 1431 w 3578" name="TX544"/>
                <a:gd fmla="*/ 214 h 233" name="TY544"/>
                <a:gd fmla="*/ 1415 w 3578" name="TX545"/>
                <a:gd fmla="*/ 214 h 233" name="TY545"/>
                <a:gd fmla="*/ 1403 w 3578" name="TX546"/>
                <a:gd fmla="*/ 208 h 233" name="TY546"/>
                <a:gd fmla="*/ 1395 w 3578" name="TX547"/>
                <a:gd fmla="*/ 199 h 233" name="TY547"/>
                <a:gd fmla="*/ 1389 w 3578" name="TX548"/>
                <a:gd fmla="*/ 187 h 233" name="TY548"/>
                <a:gd fmla="*/ 1389 w 3578" name="TX549"/>
                <a:gd fmla="*/ 187 h 233" name="TY549"/>
                <a:gd fmla="*/ 1386 w 3578" name="TX550"/>
                <a:gd fmla="*/ 175 h 233" name="TY550"/>
                <a:gd fmla="*/ 1384 w 3578" name="TX551"/>
                <a:gd fmla="*/ 161 h 233" name="TY551"/>
                <a:gd fmla="*/ 1384 w 3578" name="TX552"/>
                <a:gd fmla="*/ 116 h 233" name="TY552"/>
                <a:gd fmla="*/ 1384 w 3578" name="TX553"/>
                <a:gd fmla="*/ 116 h 233" name="TY553"/>
                <a:gd fmla="*/ 1384 w 3578" name="TX554"/>
                <a:gd fmla="*/ 71 h 233" name="TY554"/>
                <a:gd fmla="*/ 1386 w 3578" name="TX555"/>
                <a:gd fmla="*/ 55 h 233" name="TY555"/>
                <a:gd fmla="*/ 1389 w 3578" name="TX556"/>
                <a:gd fmla="*/ 45 h 233" name="TY556"/>
                <a:gd fmla="*/ 1389 w 3578" name="TX557"/>
                <a:gd fmla="*/ 45 h 233" name="TY557"/>
                <a:gd fmla="*/ 1395 w 3578" name="TX558"/>
                <a:gd fmla="*/ 31 h 233" name="TY558"/>
                <a:gd fmla="*/ 1403 w 3578" name="TX559"/>
                <a:gd fmla="*/ 24 h 233" name="TY559"/>
                <a:gd fmla="*/ 1415 w 3578" name="TX560"/>
                <a:gd fmla="*/ 18 h 233" name="TY560"/>
                <a:gd fmla="*/ 1431 w 3578" name="TX561"/>
                <a:gd fmla="*/ 16 h 233" name="TY561"/>
                <a:gd fmla="*/ 1431 w 3578" name="TX562"/>
                <a:gd fmla="*/ 16 h 233" name="TY562"/>
                <a:gd fmla="*/ 1445 w 3578" name="TX563"/>
                <a:gd fmla="*/ 18 h 233" name="TY563"/>
                <a:gd fmla="*/ 1456 w 3578" name="TX564"/>
                <a:gd fmla="*/ 24 h 233" name="TY564"/>
                <a:gd fmla="*/ 1466 w 3578" name="TX565"/>
                <a:gd fmla="*/ 31 h 233" name="TY565"/>
                <a:gd fmla="*/ 1472 w 3578" name="TX566"/>
                <a:gd fmla="*/ 45 h 233" name="TY566"/>
                <a:gd fmla="*/ 1472 w 3578" name="TX567"/>
                <a:gd fmla="*/ 45 h 233" name="TY567"/>
                <a:gd fmla="*/ 1474 w 3578" name="TX568"/>
                <a:gd fmla="*/ 55 h 233" name="TY568"/>
                <a:gd fmla="*/ 1476 w 3578" name="TX569"/>
                <a:gd fmla="*/ 71 h 233" name="TY569"/>
                <a:gd fmla="*/ 1478 w 3578" name="TX570"/>
                <a:gd fmla="*/ 116 h 233" name="TY570"/>
                <a:gd fmla="*/ 1478 w 3578" name="TX571"/>
                <a:gd fmla="*/ 116 h 233" name="TY571"/>
                <a:gd fmla="*/ 1476 w 3578" name="TX572"/>
                <a:gd fmla="*/ 161 h 233" name="TY572"/>
                <a:gd fmla="*/ 1474 w 3578" name="TX573"/>
                <a:gd fmla="*/ 175 h 233" name="TY573"/>
                <a:gd fmla="*/ 1472 w 3578" name="TX574"/>
                <a:gd fmla="*/ 187 h 233" name="TY574"/>
                <a:gd fmla="*/ 1472 w 3578" name="TX575"/>
                <a:gd fmla="*/ 187 h 233" name="TY575"/>
                <a:gd fmla="*/ 3559 w 3578" name="TX577"/>
                <a:gd fmla="*/ 12 h 233" name="TY577"/>
                <a:gd fmla="*/ 3559 w 3578" name="TX578"/>
                <a:gd fmla="*/ 12 h 233" name="TY578"/>
                <a:gd fmla="*/ 3554 w 3578" name="TX579"/>
                <a:gd fmla="*/ 8 h 233" name="TY579"/>
                <a:gd fmla="*/ 3546 w 3578" name="TX580"/>
                <a:gd fmla="*/ 6 h 233" name="TY580"/>
                <a:gd fmla="*/ 3528 w 3578" name="TX581"/>
                <a:gd fmla="*/ 4 h 233" name="TY581"/>
                <a:gd fmla="*/ 3465 w 3578" name="TX582"/>
                <a:gd fmla="*/ 4 h 233" name="TY582"/>
                <a:gd fmla="*/ 3465 w 3578" name="TX583"/>
                <a:gd fmla="*/ 228 h 233" name="TY583"/>
                <a:gd fmla="*/ 3487 w 3578" name="TX584"/>
                <a:gd fmla="*/ 228 h 233" name="TY584"/>
                <a:gd fmla="*/ 3487 w 3578" name="TX585"/>
                <a:gd fmla="*/ 124 h 233" name="TY585"/>
                <a:gd fmla="*/ 3524 w 3578" name="TX586"/>
                <a:gd fmla="*/ 124 h 233" name="TY586"/>
                <a:gd fmla="*/ 3524 w 3578" name="TX587"/>
                <a:gd fmla="*/ 124 h 233" name="TY587"/>
                <a:gd fmla="*/ 3536 w 3578" name="TX588"/>
                <a:gd fmla="*/ 122 h 233" name="TY588"/>
                <a:gd fmla="*/ 3548 w 3578" name="TX589"/>
                <a:gd fmla="*/ 120 h 233" name="TY589"/>
                <a:gd fmla="*/ 3558 w 3578" name="TX590"/>
                <a:gd fmla="*/ 114 h 233" name="TY590"/>
                <a:gd fmla="*/ 3563 w 3578" name="TX591"/>
                <a:gd fmla="*/ 108 h 233" name="TY591"/>
                <a:gd fmla="*/ 3563 w 3578" name="TX592"/>
                <a:gd fmla="*/ 108 h 233" name="TY592"/>
                <a:gd fmla="*/ 3569 w 3578" name="TX593"/>
                <a:gd fmla="*/ 98 h 233" name="TY593"/>
                <a:gd fmla="*/ 3573 w 3578" name="TX594"/>
                <a:gd fmla="*/ 88 h 233" name="TY594"/>
                <a:gd fmla="*/ 3575 w 3578" name="TX595"/>
                <a:gd fmla="*/ 75 h 233" name="TY595"/>
                <a:gd fmla="*/ 3577 w 3578" name="TX596"/>
                <a:gd fmla="*/ 59 h 233" name="TY596"/>
                <a:gd fmla="*/ 3577 w 3578" name="TX597"/>
                <a:gd fmla="*/ 59 h 233" name="TY597"/>
                <a:gd fmla="*/ 3575 w 3578" name="TX598"/>
                <a:gd fmla="*/ 43 h 233" name="TY598"/>
                <a:gd fmla="*/ 3571 w 3578" name="TX599"/>
                <a:gd fmla="*/ 30 h 233" name="TY599"/>
                <a:gd fmla="*/ 3567 w 3578" name="TX600"/>
                <a:gd fmla="*/ 20 h 233" name="TY600"/>
                <a:gd fmla="*/ 3559 w 3578" name="TX601"/>
                <a:gd fmla="*/ 12 h 233" name="TY601"/>
                <a:gd fmla="*/ 3559 w 3578" name="TX602"/>
                <a:gd fmla="*/ 12 h 233" name="TY602"/>
                <a:gd fmla="*/ 3522 w 3578" name="TX604"/>
                <a:gd fmla="*/ 106 h 233" name="TY604"/>
                <a:gd fmla="*/ 3487 w 3578" name="TX605"/>
                <a:gd fmla="*/ 106 h 233" name="TY605"/>
                <a:gd fmla="*/ 3487 w 3578" name="TX606"/>
                <a:gd fmla="*/ 22 h 233" name="TY606"/>
                <a:gd fmla="*/ 3522 w 3578" name="TX607"/>
                <a:gd fmla="*/ 22 h 233" name="TY607"/>
                <a:gd fmla="*/ 3522 w 3578" name="TX608"/>
                <a:gd fmla="*/ 22 h 233" name="TY608"/>
                <a:gd fmla="*/ 3536 w 3578" name="TX609"/>
                <a:gd fmla="*/ 22 h 233" name="TY609"/>
                <a:gd fmla="*/ 3542 w 3578" name="TX610"/>
                <a:gd fmla="*/ 24 h 233" name="TY610"/>
                <a:gd fmla="*/ 3546 w 3578" name="TX611"/>
                <a:gd fmla="*/ 28 h 233" name="TY611"/>
                <a:gd fmla="*/ 3546 w 3578" name="TX612"/>
                <a:gd fmla="*/ 28 h 233" name="TY612"/>
                <a:gd fmla="*/ 3552 w 3578" name="TX613"/>
                <a:gd fmla="*/ 33 h 233" name="TY613"/>
                <a:gd fmla="*/ 3554 w 3578" name="TX614"/>
                <a:gd fmla="*/ 41 h 233" name="TY614"/>
                <a:gd fmla="*/ 3556 w 3578" name="TX615"/>
                <a:gd fmla="*/ 49 h 233" name="TY615"/>
                <a:gd fmla="*/ 3558 w 3578" name="TX616"/>
                <a:gd fmla="*/ 61 h 233" name="TY616"/>
                <a:gd fmla="*/ 3558 w 3578" name="TX617"/>
                <a:gd fmla="*/ 61 h 233" name="TY617"/>
                <a:gd fmla="*/ 3556 w 3578" name="TX618"/>
                <a:gd fmla="*/ 73 h 233" name="TY618"/>
                <a:gd fmla="*/ 3554 w 3578" name="TX619"/>
                <a:gd fmla="*/ 81 h 233" name="TY619"/>
                <a:gd fmla="*/ 3552 w 3578" name="TX620"/>
                <a:gd fmla="*/ 88 h 233" name="TY620"/>
                <a:gd fmla="*/ 3548 w 3578" name="TX621"/>
                <a:gd fmla="*/ 96 h 233" name="TY621"/>
                <a:gd fmla="*/ 3544 w 3578" name="TX622"/>
                <a:gd fmla="*/ 100 h 233" name="TY622"/>
                <a:gd fmla="*/ 3538 w 3578" name="TX623"/>
                <a:gd fmla="*/ 104 h 233" name="TY623"/>
                <a:gd fmla="*/ 3530 w 3578" name="TX624"/>
                <a:gd fmla="*/ 106 h 233" name="TY624"/>
                <a:gd fmla="*/ 3522 w 3578" name="TX625"/>
                <a:gd fmla="*/ 106 h 233" name="TY625"/>
                <a:gd fmla="*/ 3522 w 3578" name="TX626"/>
                <a:gd fmla="*/ 106 h 233" name="TY626"/>
                <a:gd fmla="*/ 3412 w 3578" name="TX628"/>
                <a:gd fmla="*/ 146 h 233" name="TY628"/>
                <a:gd fmla="*/ 3412 w 3578" name="TX629"/>
                <a:gd fmla="*/ 146 h 233" name="TY629"/>
                <a:gd fmla="*/ 3410 w 3578" name="TX630"/>
                <a:gd fmla="*/ 173 h 233" name="TY630"/>
                <a:gd fmla="*/ 3408 w 3578" name="TX631"/>
                <a:gd fmla="*/ 183 h 233" name="TY631"/>
                <a:gd fmla="*/ 3406 w 3578" name="TX632"/>
                <a:gd fmla="*/ 191 h 233" name="TY632"/>
                <a:gd fmla="*/ 3406 w 3578" name="TX633"/>
                <a:gd fmla="*/ 191 h 233" name="TY633"/>
                <a:gd fmla="*/ 3400 w 3578" name="TX634"/>
                <a:gd fmla="*/ 201 h 233" name="TY634"/>
                <a:gd fmla="*/ 3390 w 3578" name="TX635"/>
                <a:gd fmla="*/ 208 h 233" name="TY635"/>
                <a:gd fmla="*/ 3381 w 3578" name="TX636"/>
                <a:gd fmla="*/ 214 h 233" name="TY636"/>
                <a:gd fmla="*/ 3367 w 3578" name="TX637"/>
                <a:gd fmla="*/ 214 h 233" name="TY637"/>
                <a:gd fmla="*/ 3367 w 3578" name="TX638"/>
                <a:gd fmla="*/ 214 h 233" name="TY638"/>
                <a:gd fmla="*/ 3353 w 3578" name="TX639"/>
                <a:gd fmla="*/ 214 h 233" name="TY639"/>
                <a:gd fmla="*/ 3341 w 3578" name="TX640"/>
                <a:gd fmla="*/ 208 h 233" name="TY640"/>
                <a:gd fmla="*/ 3333 w 3578" name="TX641"/>
                <a:gd fmla="*/ 201 h 233" name="TY641"/>
                <a:gd fmla="*/ 3326 w 3578" name="TX642"/>
                <a:gd fmla="*/ 191 h 233" name="TY642"/>
                <a:gd fmla="*/ 3326 w 3578" name="TX643"/>
                <a:gd fmla="*/ 191 h 233" name="TY643"/>
                <a:gd fmla="*/ 3324 w 3578" name="TX644"/>
                <a:gd fmla="*/ 183 h 233" name="TY644"/>
                <a:gd fmla="*/ 3322 w 3578" name="TX645"/>
                <a:gd fmla="*/ 173 h 233" name="TY645"/>
                <a:gd fmla="*/ 3322 w 3578" name="TX646"/>
                <a:gd fmla="*/ 146 h 233" name="TY646"/>
                <a:gd fmla="*/ 3322 w 3578" name="TX647"/>
                <a:gd fmla="*/ 4 h 233" name="TY647"/>
                <a:gd fmla="*/ 3302 w 3578" name="TX648"/>
                <a:gd fmla="*/ 4 h 233" name="TY648"/>
                <a:gd fmla="*/ 3302 w 3578" name="TX649"/>
                <a:gd fmla="*/ 159 h 233" name="TY649"/>
                <a:gd fmla="*/ 3302 w 3578" name="TX650"/>
                <a:gd fmla="*/ 159 h 233" name="TY650"/>
                <a:gd fmla="*/ 3302 w 3578" name="TX651"/>
                <a:gd fmla="*/ 177 h 233" name="TY651"/>
                <a:gd fmla="*/ 3306 w 3578" name="TX652"/>
                <a:gd fmla="*/ 191 h 233" name="TY652"/>
                <a:gd fmla="*/ 3310 w 3578" name="TX653"/>
                <a:gd fmla="*/ 203 h 233" name="TY653"/>
                <a:gd fmla="*/ 3318 w 3578" name="TX654"/>
                <a:gd fmla="*/ 214 h 233" name="TY654"/>
                <a:gd fmla="*/ 3326 w 3578" name="TX655"/>
                <a:gd fmla="*/ 222 h 233" name="TY655"/>
                <a:gd fmla="*/ 3337 w 3578" name="TX656"/>
                <a:gd fmla="*/ 228 h 233" name="TY656"/>
                <a:gd fmla="*/ 3351 w 3578" name="TX657"/>
                <a:gd fmla="*/ 230 h 233" name="TY657"/>
                <a:gd fmla="*/ 3367 w 3578" name="TX658"/>
                <a:gd fmla="*/ 232 h 233" name="TY658"/>
                <a:gd fmla="*/ 3367 w 3578" name="TX659"/>
                <a:gd fmla="*/ 232 h 233" name="TY659"/>
                <a:gd fmla="*/ 3383 w 3578" name="TX660"/>
                <a:gd fmla="*/ 230 h 233" name="TY660"/>
                <a:gd fmla="*/ 3394 w 3578" name="TX661"/>
                <a:gd fmla="*/ 228 h 233" name="TY661"/>
                <a:gd fmla="*/ 3406 w 3578" name="TX662"/>
                <a:gd fmla="*/ 222 h 233" name="TY662"/>
                <a:gd fmla="*/ 3416 w 3578" name="TX663"/>
                <a:gd fmla="*/ 214 h 233" name="TY663"/>
                <a:gd fmla="*/ 3422 w 3578" name="TX664"/>
                <a:gd fmla="*/ 203 h 233" name="TY664"/>
                <a:gd fmla="*/ 3428 w 3578" name="TX665"/>
                <a:gd fmla="*/ 191 h 233" name="TY665"/>
                <a:gd fmla="*/ 3430 w 3578" name="TX666"/>
                <a:gd fmla="*/ 177 h 233" name="TY666"/>
                <a:gd fmla="*/ 3432 w 3578" name="TX667"/>
                <a:gd fmla="*/ 159 h 233" name="TY667"/>
                <a:gd fmla="*/ 3432 w 3578" name="TX668"/>
                <a:gd fmla="*/ 4 h 233" name="TY668"/>
                <a:gd fmla="*/ 3412 w 3578" name="TX669"/>
                <a:gd fmla="*/ 4 h 233" name="TY669"/>
                <a:gd fmla="*/ 3412 w 3578" name="TX670"/>
                <a:gd fmla="*/ 146 h 233" name="TY670"/>
                <a:gd fmla="*/ 2638 w 3578" name="TX672"/>
                <a:gd fmla="*/ 201 h 233" name="TY672"/>
                <a:gd fmla="*/ 2638 w 3578" name="TX673"/>
                <a:gd fmla="*/ 201 h 233" name="TY673"/>
                <a:gd fmla="*/ 2547 w 3578" name="TX674"/>
                <a:gd fmla="*/ 4 h 233" name="TY674"/>
                <a:gd fmla="*/ 2516 w 3578" name="TX675"/>
                <a:gd fmla="*/ 4 h 233" name="TY675"/>
                <a:gd fmla="*/ 2516 w 3578" name="TX676"/>
                <a:gd fmla="*/ 228 h 233" name="TY676"/>
                <a:gd fmla="*/ 2535 w 3578" name="TX677"/>
                <a:gd fmla="*/ 228 h 233" name="TY677"/>
                <a:gd fmla="*/ 2535 w 3578" name="TX678"/>
                <a:gd fmla="*/ 30 h 233" name="TY678"/>
                <a:gd fmla="*/ 2535 w 3578" name="TX679"/>
                <a:gd fmla="*/ 30 h 233" name="TY679"/>
                <a:gd fmla="*/ 2628 w 3578" name="TX680"/>
                <a:gd fmla="*/ 228 h 233" name="TY680"/>
                <a:gd fmla="*/ 2657 w 3578" name="TX681"/>
                <a:gd fmla="*/ 228 h 233" name="TY681"/>
                <a:gd fmla="*/ 2657 w 3578" name="TX682"/>
                <a:gd fmla="*/ 4 h 233" name="TY682"/>
                <a:gd fmla="*/ 2638 w 3578" name="TX683"/>
                <a:gd fmla="*/ 4 h 233" name="TY683"/>
                <a:gd fmla="*/ 2638 w 3578" name="TX684"/>
                <a:gd fmla="*/ 201 h 233" name="TY684"/>
                <a:gd fmla="*/ 3251 w 3578" name="TX686"/>
                <a:gd fmla="*/ 20 h 233" name="TY686"/>
                <a:gd fmla="*/ 3251 w 3578" name="TX687"/>
                <a:gd fmla="*/ 20 h 233" name="TY687"/>
                <a:gd fmla="*/ 3241 w 3578" name="TX688"/>
                <a:gd fmla="*/ 12 h 233" name="TY688"/>
                <a:gd fmla="*/ 3229 w 3578" name="TX689"/>
                <a:gd fmla="*/ 4 h 233" name="TY689"/>
                <a:gd fmla="*/ 3215 w 3578" name="TX690"/>
                <a:gd fmla="*/ 0 h 233" name="TY690"/>
                <a:gd fmla="*/ 3200 w 3578" name="TX691"/>
                <a:gd fmla="*/ 0 h 233" name="TY691"/>
                <a:gd fmla="*/ 3200 w 3578" name="TX692"/>
                <a:gd fmla="*/ 0 h 233" name="TY692"/>
                <a:gd fmla="*/ 3184 w 3578" name="TX693"/>
                <a:gd fmla="*/ 0 h 233" name="TY693"/>
                <a:gd fmla="*/ 3172 w 3578" name="TX694"/>
                <a:gd fmla="*/ 4 h 233" name="TY694"/>
                <a:gd fmla="*/ 3160 w 3578" name="TX695"/>
                <a:gd fmla="*/ 12 h 233" name="TY695"/>
                <a:gd fmla="*/ 3151 w 3578" name="TX696"/>
                <a:gd fmla="*/ 20 h 233" name="TY696"/>
                <a:gd fmla="*/ 3151 w 3578" name="TX697"/>
                <a:gd fmla="*/ 20 h 233" name="TY697"/>
                <a:gd fmla="*/ 3145 w 3578" name="TX698"/>
                <a:gd fmla="*/ 30 h 233" name="TY698"/>
                <a:gd fmla="*/ 3141 w 3578" name="TX699"/>
                <a:gd fmla="*/ 39 h 233" name="TY699"/>
                <a:gd fmla="*/ 3137 w 3578" name="TX700"/>
                <a:gd fmla="*/ 53 h 233" name="TY700"/>
                <a:gd fmla="*/ 3135 w 3578" name="TX701"/>
                <a:gd fmla="*/ 67 h 233" name="TY701"/>
                <a:gd fmla="*/ 3135 w 3578" name="TX702"/>
                <a:gd fmla="*/ 67 h 233" name="TY702"/>
                <a:gd fmla="*/ 3133 w 3578" name="TX703"/>
                <a:gd fmla="*/ 116 h 233" name="TY703"/>
                <a:gd fmla="*/ 3133 w 3578" name="TX704"/>
                <a:gd fmla="*/ 116 h 233" name="TY704"/>
                <a:gd fmla="*/ 3135 w 3578" name="TX705"/>
                <a:gd fmla="*/ 165 h 233" name="TY705"/>
                <a:gd fmla="*/ 3135 w 3578" name="TX706"/>
                <a:gd fmla="*/ 165 h 233" name="TY706"/>
                <a:gd fmla="*/ 3137 w 3578" name="TX707"/>
                <a:gd fmla="*/ 179 h 233" name="TY707"/>
                <a:gd fmla="*/ 3141 w 3578" name="TX708"/>
                <a:gd fmla="*/ 193 h 233" name="TY708"/>
                <a:gd fmla="*/ 3145 w 3578" name="TX709"/>
                <a:gd fmla="*/ 203 h 233" name="TY709"/>
                <a:gd fmla="*/ 3151 w 3578" name="TX710"/>
                <a:gd fmla="*/ 212 h 233" name="TY710"/>
                <a:gd fmla="*/ 3151 w 3578" name="TX711"/>
                <a:gd fmla="*/ 212 h 233" name="TY711"/>
                <a:gd fmla="*/ 3160 w 3578" name="TX712"/>
                <a:gd fmla="*/ 220 h 233" name="TY712"/>
                <a:gd fmla="*/ 3172 w 3578" name="TX713"/>
                <a:gd fmla="*/ 226 h 233" name="TY713"/>
                <a:gd fmla="*/ 3184 w 3578" name="TX714"/>
                <a:gd fmla="*/ 230 h 233" name="TY714"/>
                <a:gd fmla="*/ 3200 w 3578" name="TX715"/>
                <a:gd fmla="*/ 232 h 233" name="TY715"/>
                <a:gd fmla="*/ 3200 w 3578" name="TX716"/>
                <a:gd fmla="*/ 232 h 233" name="TY716"/>
                <a:gd fmla="*/ 3215 w 3578" name="TX717"/>
                <a:gd fmla="*/ 230 h 233" name="TY717"/>
                <a:gd fmla="*/ 3229 w 3578" name="TX718"/>
                <a:gd fmla="*/ 226 h 233" name="TY718"/>
                <a:gd fmla="*/ 3241 w 3578" name="TX719"/>
                <a:gd fmla="*/ 220 h 233" name="TY719"/>
                <a:gd fmla="*/ 3251 w 3578" name="TX720"/>
                <a:gd fmla="*/ 212 h 233" name="TY720"/>
                <a:gd fmla="*/ 3251 w 3578" name="TX721"/>
                <a:gd fmla="*/ 212 h 233" name="TY721"/>
                <a:gd fmla="*/ 3257 w 3578" name="TX722"/>
                <a:gd fmla="*/ 203 h 233" name="TY722"/>
                <a:gd fmla="*/ 3261 w 3578" name="TX723"/>
                <a:gd fmla="*/ 193 h 233" name="TY723"/>
                <a:gd fmla="*/ 3265 w 3578" name="TX724"/>
                <a:gd fmla="*/ 179 h 233" name="TY724"/>
                <a:gd fmla="*/ 3267 w 3578" name="TX725"/>
                <a:gd fmla="*/ 165 h 233" name="TY725"/>
                <a:gd fmla="*/ 3267 w 3578" name="TX726"/>
                <a:gd fmla="*/ 165 h 233" name="TY726"/>
                <a:gd fmla="*/ 3269 w 3578" name="TX727"/>
                <a:gd fmla="*/ 116 h 233" name="TY727"/>
                <a:gd fmla="*/ 3269 w 3578" name="TX728"/>
                <a:gd fmla="*/ 116 h 233" name="TY728"/>
                <a:gd fmla="*/ 3267 w 3578" name="TX729"/>
                <a:gd fmla="*/ 67 h 233" name="TY729"/>
                <a:gd fmla="*/ 3267 w 3578" name="TX730"/>
                <a:gd fmla="*/ 67 h 233" name="TY730"/>
                <a:gd fmla="*/ 3265 w 3578" name="TX731"/>
                <a:gd fmla="*/ 53 h 233" name="TY731"/>
                <a:gd fmla="*/ 3261 w 3578" name="TX732"/>
                <a:gd fmla="*/ 39 h 233" name="TY732"/>
                <a:gd fmla="*/ 3257 w 3578" name="TX733"/>
                <a:gd fmla="*/ 30 h 233" name="TY733"/>
                <a:gd fmla="*/ 3251 w 3578" name="TX734"/>
                <a:gd fmla="*/ 20 h 233" name="TY734"/>
                <a:gd fmla="*/ 3251 w 3578" name="TX735"/>
                <a:gd fmla="*/ 20 h 233" name="TY735"/>
                <a:gd fmla="*/ 3243 w 3578" name="TX737"/>
                <a:gd fmla="*/ 187 h 233" name="TY737"/>
                <a:gd fmla="*/ 3243 w 3578" name="TX738"/>
                <a:gd fmla="*/ 187 h 233" name="TY738"/>
                <a:gd fmla="*/ 3237 w 3578" name="TX739"/>
                <a:gd fmla="*/ 199 h 233" name="TY739"/>
                <a:gd fmla="*/ 3227 w 3578" name="TX740"/>
                <a:gd fmla="*/ 208 h 233" name="TY740"/>
                <a:gd fmla="*/ 3215 w 3578" name="TX741"/>
                <a:gd fmla="*/ 214 h 233" name="TY741"/>
                <a:gd fmla="*/ 3200 w 3578" name="TX742"/>
                <a:gd fmla="*/ 214 h 233" name="TY742"/>
                <a:gd fmla="*/ 3200 w 3578" name="TX743"/>
                <a:gd fmla="*/ 214 h 233" name="TY743"/>
                <a:gd fmla="*/ 3186 w 3578" name="TX744"/>
                <a:gd fmla="*/ 214 h 233" name="TY744"/>
                <a:gd fmla="*/ 3174 w 3578" name="TX745"/>
                <a:gd fmla="*/ 208 h 233" name="TY745"/>
                <a:gd fmla="*/ 3164 w 3578" name="TX746"/>
                <a:gd fmla="*/ 199 h 233" name="TY746"/>
                <a:gd fmla="*/ 3158 w 3578" name="TX747"/>
                <a:gd fmla="*/ 187 h 233" name="TY747"/>
                <a:gd fmla="*/ 3158 w 3578" name="TX748"/>
                <a:gd fmla="*/ 187 h 233" name="TY748"/>
                <a:gd fmla="*/ 3157 w 3578" name="TX749"/>
                <a:gd fmla="*/ 175 h 233" name="TY749"/>
                <a:gd fmla="*/ 3155 w 3578" name="TX750"/>
                <a:gd fmla="*/ 161 h 233" name="TY750"/>
                <a:gd fmla="*/ 3153 w 3578" name="TX751"/>
                <a:gd fmla="*/ 116 h 233" name="TY751"/>
                <a:gd fmla="*/ 3153 w 3578" name="TX752"/>
                <a:gd fmla="*/ 116 h 233" name="TY752"/>
                <a:gd fmla="*/ 3155 w 3578" name="TX753"/>
                <a:gd fmla="*/ 71 h 233" name="TY753"/>
                <a:gd fmla="*/ 3157 w 3578" name="TX754"/>
                <a:gd fmla="*/ 55 h 233" name="TY754"/>
                <a:gd fmla="*/ 3158 w 3578" name="TX755"/>
                <a:gd fmla="*/ 45 h 233" name="TY755"/>
                <a:gd fmla="*/ 3158 w 3578" name="TX756"/>
                <a:gd fmla="*/ 45 h 233" name="TY756"/>
                <a:gd fmla="*/ 3164 w 3578" name="TX757"/>
                <a:gd fmla="*/ 31 h 233" name="TY757"/>
                <a:gd fmla="*/ 3174 w 3578" name="TX758"/>
                <a:gd fmla="*/ 24 h 233" name="TY758"/>
                <a:gd fmla="*/ 3186 w 3578" name="TX759"/>
                <a:gd fmla="*/ 18 h 233" name="TY759"/>
                <a:gd fmla="*/ 3200 w 3578" name="TX760"/>
                <a:gd fmla="*/ 16 h 233" name="TY760"/>
                <a:gd fmla="*/ 3200 w 3578" name="TX761"/>
                <a:gd fmla="*/ 16 h 233" name="TY761"/>
                <a:gd fmla="*/ 3215 w 3578" name="TX762"/>
                <a:gd fmla="*/ 18 h 233" name="TY762"/>
                <a:gd fmla="*/ 3227 w 3578" name="TX763"/>
                <a:gd fmla="*/ 24 h 233" name="TY763"/>
                <a:gd fmla="*/ 3237 w 3578" name="TX764"/>
                <a:gd fmla="*/ 31 h 233" name="TY764"/>
                <a:gd fmla="*/ 3243 w 3578" name="TX765"/>
                <a:gd fmla="*/ 45 h 233" name="TY765"/>
                <a:gd fmla="*/ 3243 w 3578" name="TX766"/>
                <a:gd fmla="*/ 45 h 233" name="TY766"/>
                <a:gd fmla="*/ 3245 w 3578" name="TX767"/>
                <a:gd fmla="*/ 55 h 233" name="TY767"/>
                <a:gd fmla="*/ 3247 w 3578" name="TX768"/>
                <a:gd fmla="*/ 71 h 233" name="TY768"/>
                <a:gd fmla="*/ 3249 w 3578" name="TX769"/>
                <a:gd fmla="*/ 116 h 233" name="TY769"/>
                <a:gd fmla="*/ 3249 w 3578" name="TX770"/>
                <a:gd fmla="*/ 116 h 233" name="TY770"/>
                <a:gd fmla="*/ 3247 w 3578" name="TX771"/>
                <a:gd fmla="*/ 161 h 233" name="TY771"/>
                <a:gd fmla="*/ 3245 w 3578" name="TX772"/>
                <a:gd fmla="*/ 175 h 233" name="TY772"/>
                <a:gd fmla="*/ 3243 w 3578" name="TX773"/>
                <a:gd fmla="*/ 187 h 233" name="TY773"/>
                <a:gd fmla="*/ 3243 w 3578" name="TX774"/>
                <a:gd fmla="*/ 187 h 233" name="TY774"/>
                <a:gd fmla="*/ 2412 w 3578" name="TX776"/>
                <a:gd fmla="*/ 16 h 233" name="TY776"/>
                <a:gd fmla="*/ 2412 w 3578" name="TX777"/>
                <a:gd fmla="*/ 16 h 233" name="TY777"/>
                <a:gd fmla="*/ 2423 w 3578" name="TX778"/>
                <a:gd fmla="*/ 18 h 233" name="TY778"/>
                <a:gd fmla="*/ 2431 w 3578" name="TX779"/>
                <a:gd fmla="*/ 20 h 233" name="TY779"/>
                <a:gd fmla="*/ 2439 w 3578" name="TX780"/>
                <a:gd fmla="*/ 24 h 233" name="TY780"/>
                <a:gd fmla="*/ 2445 w 3578" name="TX781"/>
                <a:gd fmla="*/ 28 h 233" name="TY781"/>
                <a:gd fmla="*/ 2451 w 3578" name="TX782"/>
                <a:gd fmla="*/ 33 h 233" name="TY782"/>
                <a:gd fmla="*/ 2453 w 3578" name="TX783"/>
                <a:gd fmla="*/ 41 h 233" name="TY783"/>
                <a:gd fmla="*/ 2455 w 3578" name="TX784"/>
                <a:gd fmla="*/ 51 h 233" name="TY784"/>
                <a:gd fmla="*/ 2457 w 3578" name="TX785"/>
                <a:gd fmla="*/ 61 h 233" name="TY785"/>
                <a:gd fmla="*/ 2476 w 3578" name="TX786"/>
                <a:gd fmla="*/ 61 h 233" name="TY786"/>
                <a:gd fmla="*/ 2476 w 3578" name="TX787"/>
                <a:gd fmla="*/ 61 h 233" name="TY787"/>
                <a:gd fmla="*/ 2474 w 3578" name="TX788"/>
                <a:gd fmla="*/ 47 h 233" name="TY788"/>
                <a:gd fmla="*/ 2473 w 3578" name="TX789"/>
                <a:gd fmla="*/ 33 h 233" name="TY789"/>
                <a:gd fmla="*/ 2469 w 3578" name="TX790"/>
                <a:gd fmla="*/ 24 h 233" name="TY790"/>
                <a:gd fmla="*/ 2461 w 3578" name="TX791"/>
                <a:gd fmla="*/ 16 h 233" name="TY791"/>
                <a:gd fmla="*/ 2451 w 3578" name="TX792"/>
                <a:gd fmla="*/ 8 h 233" name="TY792"/>
                <a:gd fmla="*/ 2441 w 3578" name="TX793"/>
                <a:gd fmla="*/ 4 h 233" name="TY793"/>
                <a:gd fmla="*/ 2427 w 3578" name="TX794"/>
                <a:gd fmla="*/ 0 h 233" name="TY794"/>
                <a:gd fmla="*/ 2412 w 3578" name="TX795"/>
                <a:gd fmla="*/ 0 h 233" name="TY795"/>
                <a:gd fmla="*/ 2412 w 3578" name="TX796"/>
                <a:gd fmla="*/ 0 h 233" name="TY796"/>
                <a:gd fmla="*/ 2396 w 3578" name="TX797"/>
                <a:gd fmla="*/ 0 h 233" name="TY797"/>
                <a:gd fmla="*/ 2384 w 3578" name="TX798"/>
                <a:gd fmla="*/ 4 h 233" name="TY798"/>
                <a:gd fmla="*/ 2372 w 3578" name="TX799"/>
                <a:gd fmla="*/ 12 h 233" name="TY799"/>
                <a:gd fmla="*/ 2362 w 3578" name="TX800"/>
                <a:gd fmla="*/ 20 h 233" name="TY800"/>
                <a:gd fmla="*/ 2362 w 3578" name="TX801"/>
                <a:gd fmla="*/ 20 h 233" name="TY801"/>
                <a:gd fmla="*/ 2357 w 3578" name="TX802"/>
                <a:gd fmla="*/ 30 h 233" name="TY802"/>
                <a:gd fmla="*/ 2353 w 3578" name="TX803"/>
                <a:gd fmla="*/ 39 h 233" name="TY803"/>
                <a:gd fmla="*/ 2349 w 3578" name="TX804"/>
                <a:gd fmla="*/ 53 h 233" name="TY804"/>
                <a:gd fmla="*/ 2347 w 3578" name="TX805"/>
                <a:gd fmla="*/ 67 h 233" name="TY805"/>
                <a:gd fmla="*/ 2347 w 3578" name="TX806"/>
                <a:gd fmla="*/ 67 h 233" name="TY806"/>
                <a:gd fmla="*/ 2345 w 3578" name="TX807"/>
                <a:gd fmla="*/ 116 h 233" name="TY807"/>
                <a:gd fmla="*/ 2345 w 3578" name="TX808"/>
                <a:gd fmla="*/ 116 h 233" name="TY808"/>
                <a:gd fmla="*/ 2347 w 3578" name="TX809"/>
                <a:gd fmla="*/ 165 h 233" name="TY809"/>
                <a:gd fmla="*/ 2347 w 3578" name="TX810"/>
                <a:gd fmla="*/ 165 h 233" name="TY810"/>
                <a:gd fmla="*/ 2349 w 3578" name="TX811"/>
                <a:gd fmla="*/ 179 h 233" name="TY811"/>
                <a:gd fmla="*/ 2353 w 3578" name="TX812"/>
                <a:gd fmla="*/ 193 h 233" name="TY812"/>
                <a:gd fmla="*/ 2357 w 3578" name="TX813"/>
                <a:gd fmla="*/ 203 h 233" name="TY813"/>
                <a:gd fmla="*/ 2362 w 3578" name="TX814"/>
                <a:gd fmla="*/ 212 h 233" name="TY814"/>
                <a:gd fmla="*/ 2362 w 3578" name="TX815"/>
                <a:gd fmla="*/ 212 h 233" name="TY815"/>
                <a:gd fmla="*/ 2372 w 3578" name="TX816"/>
                <a:gd fmla="*/ 220 h 233" name="TY816"/>
                <a:gd fmla="*/ 2384 w 3578" name="TX817"/>
                <a:gd fmla="*/ 226 h 233" name="TY817"/>
                <a:gd fmla="*/ 2396 w 3578" name="TX818"/>
                <a:gd fmla="*/ 230 h 233" name="TY818"/>
                <a:gd fmla="*/ 2412 w 3578" name="TX819"/>
                <a:gd fmla="*/ 232 h 233" name="TY819"/>
                <a:gd fmla="*/ 2412 w 3578" name="TX820"/>
                <a:gd fmla="*/ 232 h 233" name="TY820"/>
                <a:gd fmla="*/ 2443 w 3578" name="TX821"/>
                <a:gd fmla="*/ 230 h 233" name="TY821"/>
                <a:gd fmla="*/ 2459 w 3578" name="TX822"/>
                <a:gd fmla="*/ 226 h 233" name="TY822"/>
                <a:gd fmla="*/ 2474 w 3578" name="TX823"/>
                <a:gd fmla="*/ 222 h 233" name="TY823"/>
                <a:gd fmla="*/ 2474 w 3578" name="TX824"/>
                <a:gd fmla="*/ 110 h 233" name="TY824"/>
                <a:gd fmla="*/ 2410 w 3578" name="TX825"/>
                <a:gd fmla="*/ 110 h 233" name="TY825"/>
                <a:gd fmla="*/ 2410 w 3578" name="TX826"/>
                <a:gd fmla="*/ 128 h 233" name="TY826"/>
                <a:gd fmla="*/ 2455 w 3578" name="TX827"/>
                <a:gd fmla="*/ 128 h 233" name="TY827"/>
                <a:gd fmla="*/ 2455 w 3578" name="TX828"/>
                <a:gd fmla="*/ 208 h 233" name="TY828"/>
                <a:gd fmla="*/ 2455 w 3578" name="TX829"/>
                <a:gd fmla="*/ 208 h 233" name="TY829"/>
                <a:gd fmla="*/ 2435 w 3578" name="TX830"/>
                <a:gd fmla="*/ 214 h 233" name="TY830"/>
                <a:gd fmla="*/ 2412 w 3578" name="TX831"/>
                <a:gd fmla="*/ 214 h 233" name="TY831"/>
                <a:gd fmla="*/ 2412 w 3578" name="TX832"/>
                <a:gd fmla="*/ 214 h 233" name="TY832"/>
                <a:gd fmla="*/ 2398 w 3578" name="TX833"/>
                <a:gd fmla="*/ 214 h 233" name="TY833"/>
                <a:gd fmla="*/ 2386 w 3578" name="TX834"/>
                <a:gd fmla="*/ 208 h 233" name="TY834"/>
                <a:gd fmla="*/ 2376 w 3578" name="TX835"/>
                <a:gd fmla="*/ 199 h 233" name="TY835"/>
                <a:gd fmla="*/ 2370 w 3578" name="TX836"/>
                <a:gd fmla="*/ 187 h 233" name="TY836"/>
                <a:gd fmla="*/ 2370 w 3578" name="TX837"/>
                <a:gd fmla="*/ 187 h 233" name="TY837"/>
                <a:gd fmla="*/ 2368 w 3578" name="TX838"/>
                <a:gd fmla="*/ 175 h 233" name="TY838"/>
                <a:gd fmla="*/ 2366 w 3578" name="TX839"/>
                <a:gd fmla="*/ 161 h 233" name="TY839"/>
                <a:gd fmla="*/ 2364 w 3578" name="TX840"/>
                <a:gd fmla="*/ 116 h 233" name="TY840"/>
                <a:gd fmla="*/ 2364 w 3578" name="TX841"/>
                <a:gd fmla="*/ 116 h 233" name="TY841"/>
                <a:gd fmla="*/ 2366 w 3578" name="TX842"/>
                <a:gd fmla="*/ 71 h 233" name="TY842"/>
                <a:gd fmla="*/ 2368 w 3578" name="TX843"/>
                <a:gd fmla="*/ 55 h 233" name="TY843"/>
                <a:gd fmla="*/ 2370 w 3578" name="TX844"/>
                <a:gd fmla="*/ 45 h 233" name="TY844"/>
                <a:gd fmla="*/ 2370 w 3578" name="TX845"/>
                <a:gd fmla="*/ 45 h 233" name="TY845"/>
                <a:gd fmla="*/ 2376 w 3578" name="TX846"/>
                <a:gd fmla="*/ 31 h 233" name="TY846"/>
                <a:gd fmla="*/ 2386 w 3578" name="TX847"/>
                <a:gd fmla="*/ 24 h 233" name="TY847"/>
                <a:gd fmla="*/ 2398 w 3578" name="TX848"/>
                <a:gd fmla="*/ 18 h 233" name="TY848"/>
                <a:gd fmla="*/ 2412 w 3578" name="TX849"/>
                <a:gd fmla="*/ 16 h 233" name="TY849"/>
                <a:gd fmla="*/ 2412 w 3578" name="TX850"/>
                <a:gd fmla="*/ 16 h 233" name="TY850"/>
                <a:gd fmla="*/ 1901 w 3578" name="TX852"/>
                <a:gd fmla="*/ 4 h 233" name="TY852"/>
                <a:gd fmla="*/ 1842 w 3578" name="TX853"/>
                <a:gd fmla="*/ 4 h 233" name="TY853"/>
                <a:gd fmla="*/ 1842 w 3578" name="TX854"/>
                <a:gd fmla="*/ 228 h 233" name="TY854"/>
                <a:gd fmla="*/ 1893 w 3578" name="TX855"/>
                <a:gd fmla="*/ 228 h 233" name="TY855"/>
                <a:gd fmla="*/ 1893 w 3578" name="TX856"/>
                <a:gd fmla="*/ 228 h 233" name="TY856"/>
                <a:gd fmla="*/ 1914 w 3578" name="TX857"/>
                <a:gd fmla="*/ 226 h 233" name="TY857"/>
                <a:gd fmla="*/ 1932 w 3578" name="TX858"/>
                <a:gd fmla="*/ 220 h 233" name="TY858"/>
                <a:gd fmla="*/ 1940 w 3578" name="TX859"/>
                <a:gd fmla="*/ 216 h 233" name="TY859"/>
                <a:gd fmla="*/ 1946 w 3578" name="TX860"/>
                <a:gd fmla="*/ 212 h 233" name="TY860"/>
                <a:gd fmla="*/ 1952 w 3578" name="TX861"/>
                <a:gd fmla="*/ 206 h 233" name="TY861"/>
                <a:gd fmla="*/ 1958 w 3578" name="TX862"/>
                <a:gd fmla="*/ 201 h 233" name="TY862"/>
                <a:gd fmla="*/ 1958 w 3578" name="TX863"/>
                <a:gd fmla="*/ 201 h 233" name="TY863"/>
                <a:gd fmla="*/ 1963 w 3578" name="TX864"/>
                <a:gd fmla="*/ 187 h 233" name="TY864"/>
                <a:gd fmla="*/ 1967 w 3578" name="TX865"/>
                <a:gd fmla="*/ 167 h 233" name="TY865"/>
                <a:gd fmla="*/ 1969 w 3578" name="TX866"/>
                <a:gd fmla="*/ 146 h 233" name="TY866"/>
                <a:gd fmla="*/ 1971 w 3578" name="TX867"/>
                <a:gd fmla="*/ 116 h 233" name="TY867"/>
                <a:gd fmla="*/ 1971 w 3578" name="TX868"/>
                <a:gd fmla="*/ 116 h 233" name="TY868"/>
                <a:gd fmla="*/ 1969 w 3578" name="TX869"/>
                <a:gd fmla="*/ 88 h 233" name="TY869"/>
                <a:gd fmla="*/ 1967 w 3578" name="TX870"/>
                <a:gd fmla="*/ 65 h 233" name="TY870"/>
                <a:gd fmla="*/ 1963 w 3578" name="TX871"/>
                <a:gd fmla="*/ 45 h 233" name="TY871"/>
                <a:gd fmla="*/ 1960 w 3578" name="TX872"/>
                <a:gd fmla="*/ 31 h 233" name="TY872"/>
                <a:gd fmla="*/ 1960 w 3578" name="TX873"/>
                <a:gd fmla="*/ 31 h 233" name="TY873"/>
                <a:gd fmla="*/ 1956 w 3578" name="TX874"/>
                <a:gd fmla="*/ 26 h 233" name="TY874"/>
                <a:gd fmla="*/ 1950 w 3578" name="TX875"/>
                <a:gd fmla="*/ 20 h 233" name="TY875"/>
                <a:gd fmla="*/ 1944 w 3578" name="TX876"/>
                <a:gd fmla="*/ 16 h 233" name="TY876"/>
                <a:gd fmla="*/ 1938 w 3578" name="TX877"/>
                <a:gd fmla="*/ 12 h 233" name="TY877"/>
                <a:gd fmla="*/ 1920 w 3578" name="TX878"/>
                <a:gd fmla="*/ 6 h 233" name="TY878"/>
                <a:gd fmla="*/ 1901 w 3578" name="TX879"/>
                <a:gd fmla="*/ 4 h 233" name="TY879"/>
                <a:gd fmla="*/ 1901 w 3578" name="TX880"/>
                <a:gd fmla="*/ 4 h 233" name="TY880"/>
                <a:gd fmla="*/ 1948 w 3578" name="TX882"/>
                <a:gd fmla="*/ 171 h 233" name="TY882"/>
                <a:gd fmla="*/ 1948 w 3578" name="TX883"/>
                <a:gd fmla="*/ 171 h 233" name="TY883"/>
                <a:gd fmla="*/ 1944 w 3578" name="TX884"/>
                <a:gd fmla="*/ 183 h 233" name="TY884"/>
                <a:gd fmla="*/ 1940 w 3578" name="TX885"/>
                <a:gd fmla="*/ 191 h 233" name="TY885"/>
                <a:gd fmla="*/ 1936 w 3578" name="TX886"/>
                <a:gd fmla="*/ 199 h 233" name="TY886"/>
                <a:gd fmla="*/ 1930 w 3578" name="TX887"/>
                <a:gd fmla="*/ 203 h 233" name="TY887"/>
                <a:gd fmla="*/ 1930 w 3578" name="TX888"/>
                <a:gd fmla="*/ 203 h 233" name="TY888"/>
                <a:gd fmla="*/ 1922 w 3578" name="TX889"/>
                <a:gd fmla="*/ 206 h 233" name="TY889"/>
                <a:gd fmla="*/ 1912 w 3578" name="TX890"/>
                <a:gd fmla="*/ 208 h 233" name="TY890"/>
                <a:gd fmla="*/ 1885 w 3578" name="TX891"/>
                <a:gd fmla="*/ 210 h 233" name="TY891"/>
                <a:gd fmla="*/ 1861 w 3578" name="TX892"/>
                <a:gd fmla="*/ 210 h 233" name="TY892"/>
                <a:gd fmla="*/ 1861 w 3578" name="TX893"/>
                <a:gd fmla="*/ 22 h 233" name="TY893"/>
                <a:gd fmla="*/ 1887 w 3578" name="TX894"/>
                <a:gd fmla="*/ 22 h 233" name="TY894"/>
                <a:gd fmla="*/ 1887 w 3578" name="TX895"/>
                <a:gd fmla="*/ 22 h 233" name="TY895"/>
                <a:gd fmla="*/ 1906 w 3578" name="TX896"/>
                <a:gd fmla="*/ 22 h 233" name="TY896"/>
                <a:gd fmla="*/ 1920 w 3578" name="TX897"/>
                <a:gd fmla="*/ 26 h 233" name="TY897"/>
                <a:gd fmla="*/ 1932 w 3578" name="TX898"/>
                <a:gd fmla="*/ 31 h 233" name="TY898"/>
                <a:gd fmla="*/ 1940 w 3578" name="TX899"/>
                <a:gd fmla="*/ 37 h 233" name="TY899"/>
                <a:gd fmla="*/ 1940 w 3578" name="TX900"/>
                <a:gd fmla="*/ 37 h 233" name="TY900"/>
                <a:gd fmla="*/ 1944 w 3578" name="TX901"/>
                <a:gd fmla="*/ 47 h 233" name="TY901"/>
                <a:gd fmla="*/ 1948 w 3578" name="TX902"/>
                <a:gd fmla="*/ 63 h 233" name="TY902"/>
                <a:gd fmla="*/ 1950 w 3578" name="TX903"/>
                <a:gd fmla="*/ 81 h 233" name="TY903"/>
                <a:gd fmla="*/ 1952 w 3578" name="TX904"/>
                <a:gd fmla="*/ 104 h 233" name="TY904"/>
                <a:gd fmla="*/ 1952 w 3578" name="TX905"/>
                <a:gd fmla="*/ 104 h 233" name="TY905"/>
                <a:gd fmla="*/ 1950 w 3578" name="TX906"/>
                <a:gd fmla="*/ 146 h 233" name="TY906"/>
                <a:gd fmla="*/ 1948 w 3578" name="TX907"/>
                <a:gd fmla="*/ 171 h 233" name="TY907"/>
                <a:gd fmla="*/ 1948 w 3578" name="TX908"/>
                <a:gd fmla="*/ 171 h 233" name="TY908"/>
                <a:gd fmla="*/ 2026 w 3578" name="TX910"/>
                <a:gd fmla="*/ 122 h 233" name="TY910"/>
                <a:gd fmla="*/ 2105 w 3578" name="TX911"/>
                <a:gd fmla="*/ 122 h 233" name="TY911"/>
                <a:gd fmla="*/ 2105 w 3578" name="TX912"/>
                <a:gd fmla="*/ 104 h 233" name="TY912"/>
                <a:gd fmla="*/ 2026 w 3578" name="TX913"/>
                <a:gd fmla="*/ 104 h 233" name="TY913"/>
                <a:gd fmla="*/ 2026 w 3578" name="TX914"/>
                <a:gd fmla="*/ 22 h 233" name="TY914"/>
                <a:gd fmla="*/ 2109 w 3578" name="TX915"/>
                <a:gd fmla="*/ 22 h 233" name="TY915"/>
                <a:gd fmla="*/ 2109 w 3578" name="TX916"/>
                <a:gd fmla="*/ 4 h 233" name="TY916"/>
                <a:gd fmla="*/ 2007 w 3578" name="TX917"/>
                <a:gd fmla="*/ 4 h 233" name="TY917"/>
                <a:gd fmla="*/ 2007 w 3578" name="TX918"/>
                <a:gd fmla="*/ 228 h 233" name="TY918"/>
                <a:gd fmla="*/ 2111 w 3578" name="TX919"/>
                <a:gd fmla="*/ 228 h 233" name="TY919"/>
                <a:gd fmla="*/ 2111 w 3578" name="TX920"/>
                <a:gd fmla="*/ 210 h 233" name="TY920"/>
                <a:gd fmla="*/ 2026 w 3578" name="TX921"/>
                <a:gd fmla="*/ 210 h 233" name="TY921"/>
                <a:gd fmla="*/ 2026 w 3578" name="TX922"/>
                <a:gd fmla="*/ 122 h 233" name="TY922"/>
                <a:gd fmla="*/ 2195 w 3578" name="TX924"/>
                <a:gd fmla="*/ 16 h 233" name="TY924"/>
                <a:gd fmla="*/ 2195 w 3578" name="TX925"/>
                <a:gd fmla="*/ 16 h 233" name="TY925"/>
                <a:gd fmla="*/ 2205 w 3578" name="TX926"/>
                <a:gd fmla="*/ 18 h 233" name="TY926"/>
                <a:gd fmla="*/ 2213 w 3578" name="TX927"/>
                <a:gd fmla="*/ 20 h 233" name="TY927"/>
                <a:gd fmla="*/ 2219 w 3578" name="TX928"/>
                <a:gd fmla="*/ 24 h 233" name="TY928"/>
                <a:gd fmla="*/ 2225 w 3578" name="TX929"/>
                <a:gd fmla="*/ 28 h 233" name="TY929"/>
                <a:gd fmla="*/ 2225 w 3578" name="TX930"/>
                <a:gd fmla="*/ 28 h 233" name="TY930"/>
                <a:gd fmla="*/ 2229 w 3578" name="TX931"/>
                <a:gd fmla="*/ 33 h 233" name="TY931"/>
                <a:gd fmla="*/ 2231 w 3578" name="TX932"/>
                <a:gd fmla="*/ 41 h 233" name="TY932"/>
                <a:gd fmla="*/ 2233 w 3578" name="TX933"/>
                <a:gd fmla="*/ 61 h 233" name="TY933"/>
                <a:gd fmla="*/ 2252 w 3578" name="TX934"/>
                <a:gd fmla="*/ 61 h 233" name="TY934"/>
                <a:gd fmla="*/ 2252 w 3578" name="TX935"/>
                <a:gd fmla="*/ 61 h 233" name="TY935"/>
                <a:gd fmla="*/ 2252 w 3578" name="TX936"/>
                <a:gd fmla="*/ 47 h 233" name="TY936"/>
                <a:gd fmla="*/ 2248 w 3578" name="TX937"/>
                <a:gd fmla="*/ 33 h 233" name="TY937"/>
                <a:gd fmla="*/ 2245 w 3578" name="TX938"/>
                <a:gd fmla="*/ 24 h 233" name="TY938"/>
                <a:gd fmla="*/ 2239 w 3578" name="TX939"/>
                <a:gd fmla="*/ 16 h 233" name="TY939"/>
                <a:gd fmla="*/ 2231 w 3578" name="TX940"/>
                <a:gd fmla="*/ 8 h 233" name="TY940"/>
                <a:gd fmla="*/ 2221 w 3578" name="TX941"/>
                <a:gd fmla="*/ 4 h 233" name="TY941"/>
                <a:gd fmla="*/ 2209 w 3578" name="TX942"/>
                <a:gd fmla="*/ 0 h 233" name="TY942"/>
                <a:gd fmla="*/ 2195 w 3578" name="TX943"/>
                <a:gd fmla="*/ 0 h 233" name="TY943"/>
                <a:gd fmla="*/ 2195 w 3578" name="TX944"/>
                <a:gd fmla="*/ 0 h 233" name="TY944"/>
                <a:gd fmla="*/ 2182 w 3578" name="TX945"/>
                <a:gd fmla="*/ 0 h 233" name="TY945"/>
                <a:gd fmla="*/ 2170 w 3578" name="TX946"/>
                <a:gd fmla="*/ 4 h 233" name="TY946"/>
                <a:gd fmla="*/ 2158 w 3578" name="TX947"/>
                <a:gd fmla="*/ 8 h 233" name="TY947"/>
                <a:gd fmla="*/ 2150 w 3578" name="TX948"/>
                <a:gd fmla="*/ 14 h 233" name="TY948"/>
                <a:gd fmla="*/ 2144 w 3578" name="TX949"/>
                <a:gd fmla="*/ 22 h 233" name="TY949"/>
                <a:gd fmla="*/ 2138 w 3578" name="TX950"/>
                <a:gd fmla="*/ 31 h 233" name="TY950"/>
                <a:gd fmla="*/ 2136 w 3578" name="TX951"/>
                <a:gd fmla="*/ 41 h 233" name="TY951"/>
                <a:gd fmla="*/ 2134 w 3578" name="TX952"/>
                <a:gd fmla="*/ 55 h 233" name="TY952"/>
                <a:gd fmla="*/ 2134 w 3578" name="TX953"/>
                <a:gd fmla="*/ 55 h 233" name="TY953"/>
                <a:gd fmla="*/ 2136 w 3578" name="TX954"/>
                <a:gd fmla="*/ 71 h 233" name="TY954"/>
                <a:gd fmla="*/ 2142 w 3578" name="TX955"/>
                <a:gd fmla="*/ 85 h 233" name="TY955"/>
                <a:gd fmla="*/ 2142 w 3578" name="TX956"/>
                <a:gd fmla="*/ 85 h 233" name="TY956"/>
                <a:gd fmla="*/ 2148 w 3578" name="TX957"/>
                <a:gd fmla="*/ 90 h 233" name="TY957"/>
                <a:gd fmla="*/ 2156 w 3578" name="TX958"/>
                <a:gd fmla="*/ 100 h 233" name="TY958"/>
                <a:gd fmla="*/ 2182 w 3578" name="TX959"/>
                <a:gd fmla="*/ 116 h 233" name="TY959"/>
                <a:gd fmla="*/ 2182 w 3578" name="TX960"/>
                <a:gd fmla="*/ 116 h 233" name="TY960"/>
                <a:gd fmla="*/ 2207 w 3578" name="TX961"/>
                <a:gd fmla="*/ 134 h 233" name="TY961"/>
                <a:gd fmla="*/ 2219 w 3578" name="TX962"/>
                <a:gd fmla="*/ 142 h 233" name="TY962"/>
                <a:gd fmla="*/ 2219 w 3578" name="TX963"/>
                <a:gd fmla="*/ 142 h 233" name="TY963"/>
                <a:gd fmla="*/ 2225 w 3578" name="TX964"/>
                <a:gd fmla="*/ 149 h 233" name="TY964"/>
                <a:gd fmla="*/ 2229 w 3578" name="TX965"/>
                <a:gd fmla="*/ 157 h 233" name="TY965"/>
                <a:gd fmla="*/ 2233 w 3578" name="TX966"/>
                <a:gd fmla="*/ 165 h 233" name="TY966"/>
                <a:gd fmla="*/ 2233 w 3578" name="TX967"/>
                <a:gd fmla="*/ 175 h 233" name="TY967"/>
                <a:gd fmla="*/ 2233 w 3578" name="TX968"/>
                <a:gd fmla="*/ 175 h 233" name="TY968"/>
                <a:gd fmla="*/ 2233 w 3578" name="TX969"/>
                <a:gd fmla="*/ 185 h 233" name="TY969"/>
                <a:gd fmla="*/ 2231 w 3578" name="TX970"/>
                <a:gd fmla="*/ 193 h 233" name="TY970"/>
                <a:gd fmla="*/ 2227 w 3578" name="TX971"/>
                <a:gd fmla="*/ 201 h 233" name="TY971"/>
                <a:gd fmla="*/ 2223 w 3578" name="TX972"/>
                <a:gd fmla="*/ 204 h 233" name="TY972"/>
                <a:gd fmla="*/ 2219 w 3578" name="TX973"/>
                <a:gd fmla="*/ 210 h 233" name="TY973"/>
                <a:gd fmla="*/ 2211 w 3578" name="TX974"/>
                <a:gd fmla="*/ 212 h 233" name="TY974"/>
                <a:gd fmla="*/ 2203 w 3578" name="TX975"/>
                <a:gd fmla="*/ 214 h 233" name="TY975"/>
                <a:gd fmla="*/ 2195 w 3578" name="TX976"/>
                <a:gd fmla="*/ 214 h 233" name="TY976"/>
                <a:gd fmla="*/ 2195 w 3578" name="TX977"/>
                <a:gd fmla="*/ 214 h 233" name="TY977"/>
                <a:gd fmla="*/ 2182 w 3578" name="TX978"/>
                <a:gd fmla="*/ 214 h 233" name="TY978"/>
                <a:gd fmla="*/ 2172 w 3578" name="TX979"/>
                <a:gd fmla="*/ 210 h 233" name="TY979"/>
                <a:gd fmla="*/ 2164 w 3578" name="TX980"/>
                <a:gd fmla="*/ 206 h 233" name="TY980"/>
                <a:gd fmla="*/ 2158 w 3578" name="TX981"/>
                <a:gd fmla="*/ 199 h 233" name="TY981"/>
                <a:gd fmla="*/ 2158 w 3578" name="TX982"/>
                <a:gd fmla="*/ 199 h 233" name="TY982"/>
                <a:gd fmla="*/ 2156 w 3578" name="TX983"/>
                <a:gd fmla="*/ 193 h 233" name="TY983"/>
                <a:gd fmla="*/ 2154 w 3578" name="TX984"/>
                <a:gd fmla="*/ 185 h 233" name="TY984"/>
                <a:gd fmla="*/ 2152 w 3578" name="TX985"/>
                <a:gd fmla="*/ 165 h 233" name="TY985"/>
                <a:gd fmla="*/ 2132 w 3578" name="TX986"/>
                <a:gd fmla="*/ 165 h 233" name="TY986"/>
                <a:gd fmla="*/ 2132 w 3578" name="TX987"/>
                <a:gd fmla="*/ 165 h 233" name="TY987"/>
                <a:gd fmla="*/ 2132 w 3578" name="TX988"/>
                <a:gd fmla="*/ 181 h 233" name="TY988"/>
                <a:gd fmla="*/ 2134 w 3578" name="TX989"/>
                <a:gd fmla="*/ 195 h 233" name="TY989"/>
                <a:gd fmla="*/ 2140 w 3578" name="TX990"/>
                <a:gd fmla="*/ 206 h 233" name="TY990"/>
                <a:gd fmla="*/ 2146 w 3578" name="TX991"/>
                <a:gd fmla="*/ 214 h 233" name="TY991"/>
                <a:gd fmla="*/ 2154 w 3578" name="TX992"/>
                <a:gd fmla="*/ 222 h 233" name="TY992"/>
                <a:gd fmla="*/ 2166 w 3578" name="TX993"/>
                <a:gd fmla="*/ 228 h 233" name="TY993"/>
                <a:gd fmla="*/ 2178 w 3578" name="TX994"/>
                <a:gd fmla="*/ 230 h 233" name="TY994"/>
                <a:gd fmla="*/ 2193 w 3578" name="TX995"/>
                <a:gd fmla="*/ 232 h 233" name="TY995"/>
                <a:gd fmla="*/ 2193 w 3578" name="TX996"/>
                <a:gd fmla="*/ 232 h 233" name="TY996"/>
                <a:gd fmla="*/ 2207 w 3578" name="TX997"/>
                <a:gd fmla="*/ 230 h 233" name="TY997"/>
                <a:gd fmla="*/ 2219 w 3578" name="TX998"/>
                <a:gd fmla="*/ 228 h 233" name="TY998"/>
                <a:gd fmla="*/ 2229 w 3578" name="TX999"/>
                <a:gd fmla="*/ 224 h 233" name="TY999"/>
                <a:gd fmla="*/ 2239 w 3578" name="TX1000"/>
                <a:gd fmla="*/ 216 h 233" name="TY1000"/>
                <a:gd fmla="*/ 2245 w 3578" name="TX1001"/>
                <a:gd fmla="*/ 208 h 233" name="TY1001"/>
                <a:gd fmla="*/ 2248 w 3578" name="TX1002"/>
                <a:gd fmla="*/ 199 h 233" name="TY1002"/>
                <a:gd fmla="*/ 2252 w 3578" name="TX1003"/>
                <a:gd fmla="*/ 187 h 233" name="TY1003"/>
                <a:gd fmla="*/ 2252 w 3578" name="TX1004"/>
                <a:gd fmla="*/ 173 h 233" name="TY1004"/>
                <a:gd fmla="*/ 2252 w 3578" name="TX1005"/>
                <a:gd fmla="*/ 173 h 233" name="TY1005"/>
                <a:gd fmla="*/ 2250 w 3578" name="TX1006"/>
                <a:gd fmla="*/ 153 h 233" name="TY1006"/>
                <a:gd fmla="*/ 2248 w 3578" name="TX1007"/>
                <a:gd fmla="*/ 147 h 233" name="TY1007"/>
                <a:gd fmla="*/ 2245 w 3578" name="TX1008"/>
                <a:gd fmla="*/ 140 h 233" name="TY1008"/>
                <a:gd fmla="*/ 2245 w 3578" name="TX1009"/>
                <a:gd fmla="*/ 140 h 233" name="TY1009"/>
                <a:gd fmla="*/ 2237 w 3578" name="TX1010"/>
                <a:gd fmla="*/ 130 h 233" name="TY1010"/>
                <a:gd fmla="*/ 2223 w 3578" name="TX1011"/>
                <a:gd fmla="*/ 120 h 233" name="TY1011"/>
                <a:gd fmla="*/ 2223 w 3578" name="TX1012"/>
                <a:gd fmla="*/ 120 h 233" name="TY1012"/>
                <a:gd fmla="*/ 2197 w 3578" name="TX1013"/>
                <a:gd fmla="*/ 104 h 233" name="TY1013"/>
                <a:gd fmla="*/ 2197 w 3578" name="TX1014"/>
                <a:gd fmla="*/ 104 h 233" name="TY1014"/>
                <a:gd fmla="*/ 2166 w 3578" name="TX1015"/>
                <a:gd fmla="*/ 83 h 233" name="TY1015"/>
                <a:gd fmla="*/ 2166 w 3578" name="TX1016"/>
                <a:gd fmla="*/ 83 h 233" name="TY1016"/>
                <a:gd fmla="*/ 2162 w 3578" name="TX1017"/>
                <a:gd fmla="*/ 77 h 233" name="TY1017"/>
                <a:gd fmla="*/ 2158 w 3578" name="TX1018"/>
                <a:gd fmla="*/ 69 h 233" name="TY1018"/>
                <a:gd fmla="*/ 2156 w 3578" name="TX1019"/>
                <a:gd fmla="*/ 61 h 233" name="TY1019"/>
                <a:gd fmla="*/ 2156 w 3578" name="TX1020"/>
                <a:gd fmla="*/ 51 h 233" name="TY1020"/>
                <a:gd fmla="*/ 2156 w 3578" name="TX1021"/>
                <a:gd fmla="*/ 51 h 233" name="TY1021"/>
                <a:gd fmla="*/ 2156 w 3578" name="TX1022"/>
                <a:gd fmla="*/ 43 h 233" name="TY1022"/>
                <a:gd fmla="*/ 2158 w 3578" name="TX1023"/>
                <a:gd fmla="*/ 35 h 233" name="TY1023"/>
                <a:gd fmla="*/ 2160 w 3578" name="TX1024"/>
                <a:gd fmla="*/ 30 h 233" name="TY1024"/>
                <a:gd fmla="*/ 2166 w 3578" name="TX1025"/>
                <a:gd fmla="*/ 26 h 233" name="TY1025"/>
                <a:gd fmla="*/ 2170 w 3578" name="TX1026"/>
                <a:gd fmla="*/ 22 h 233" name="TY1026"/>
                <a:gd fmla="*/ 2178 w 3578" name="TX1027"/>
                <a:gd fmla="*/ 18 h 233" name="TY1027"/>
                <a:gd fmla="*/ 2186 w 3578" name="TX1028"/>
                <a:gd fmla="*/ 18 h 233" name="TY1028"/>
                <a:gd fmla="*/ 2195 w 3578" name="TX1029"/>
                <a:gd fmla="*/ 16 h 233" name="TY1029"/>
                <a:gd fmla="*/ 2195 w 3578" name="TX1030"/>
                <a:gd fmla="*/ 16 h 233" name="TY1030"/>
                <a:gd fmla="*/ 2288 w 3578" name="TX1032"/>
                <a:gd fmla="*/ 228 h 233" name="TY1032"/>
                <a:gd fmla="*/ 2307 w 3578" name="TX1033"/>
                <a:gd fmla="*/ 228 h 233" name="TY1033"/>
                <a:gd fmla="*/ 2307 w 3578" name="TX1034"/>
                <a:gd fmla="*/ 4 h 233" name="TY1034"/>
                <a:gd fmla="*/ 2288 w 3578" name="TX1035"/>
                <a:gd fmla="*/ 4 h 233" name="TY1035"/>
                <a:gd fmla="*/ 2288 w 3578" name="TX1036"/>
                <a:gd fmla="*/ 228 h 233" name="TY103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1" y="TY211"/>
                </a:cxn>
                <a:cxn ang="0">
                  <a:pos x="TX212" y="TY212"/>
                </a:cxn>
                <a:cxn ang="0">
                  <a:pos x="TX213" y="TY213"/>
                </a:cxn>
                <a:cxn ang="0">
                  <a:pos x="TX214" y="TY214"/>
                </a:cxn>
                <a:cxn ang="0">
                  <a:pos x="TX215" y="TY215"/>
                </a:cxn>
                <a:cxn ang="0">
                  <a:pos x="TX217" y="TY217"/>
                </a:cxn>
                <a:cxn ang="0">
                  <a:pos x="TX218" y="TY218"/>
                </a:cxn>
                <a:cxn ang="0">
                  <a:pos x="TX219" y="TY219"/>
                </a:cxn>
                <a:cxn ang="0">
                  <a:pos x="TX220" y="TY220"/>
                </a:cxn>
                <a:cxn ang="0">
                  <a:pos x="TX221" y="TY221"/>
                </a:cxn>
                <a:cxn ang="0">
                  <a:pos x="TX222" y="TY222"/>
                </a:cxn>
                <a:cxn ang="0">
                  <a:pos x="TX223" y="TY223"/>
                </a:cxn>
                <a:cxn ang="0">
                  <a:pos x="TX224" y="TY224"/>
                </a:cxn>
                <a:cxn ang="0">
                  <a:pos x="TX225" y="TY225"/>
                </a:cxn>
                <a:cxn ang="0">
                  <a:pos x="TX226" y="TY226"/>
                </a:cxn>
                <a:cxn ang="0">
                  <a:pos x="TX227" y="TY227"/>
                </a:cxn>
                <a:cxn ang="0">
                  <a:pos x="TX228" y="TY228"/>
                </a:cxn>
                <a:cxn ang="0">
                  <a:pos x="TX229" y="TY229"/>
                </a:cxn>
                <a:cxn ang="0">
                  <a:pos x="TX230" y="TY230"/>
                </a:cxn>
                <a:cxn ang="0">
                  <a:pos x="TX231" y="TY231"/>
                </a:cxn>
                <a:cxn ang="0">
                  <a:pos x="TX232" y="TY232"/>
                </a:cxn>
                <a:cxn ang="0">
                  <a:pos x="TX233" y="TY233"/>
                </a:cxn>
                <a:cxn ang="0">
                  <a:pos x="TX234" y="TY234"/>
                </a:cxn>
                <a:cxn ang="0">
                  <a:pos x="TX235" y="TY235"/>
                </a:cxn>
                <a:cxn ang="0">
                  <a:pos x="TX236" y="TY236"/>
                </a:cxn>
                <a:cxn ang="0">
                  <a:pos x="TX237" y="TY237"/>
                </a:cxn>
                <a:cxn ang="0">
                  <a:pos x="TX238" y="TY238"/>
                </a:cxn>
                <a:cxn ang="0">
                  <a:pos x="TX239" y="TY239"/>
                </a:cxn>
                <a:cxn ang="0">
                  <a:pos x="TX240" y="TY240"/>
                </a:cxn>
                <a:cxn ang="0">
                  <a:pos x="TX241" y="TY241"/>
                </a:cxn>
                <a:cxn ang="0">
                  <a:pos x="TX242" y="TY242"/>
                </a:cxn>
                <a:cxn ang="0">
                  <a:pos x="TX244" y="TY244"/>
                </a:cxn>
                <a:cxn ang="0">
                  <a:pos x="TX245" y="TY245"/>
                </a:cxn>
                <a:cxn ang="0">
                  <a:pos x="TX246" y="TY246"/>
                </a:cxn>
                <a:cxn ang="0">
                  <a:pos x="TX247" y="TY247"/>
                </a:cxn>
                <a:cxn ang="0">
                  <a:pos x="TX248" y="TY248"/>
                </a:cxn>
                <a:cxn ang="0">
                  <a:pos x="TX249" y="TY249"/>
                </a:cxn>
                <a:cxn ang="0">
                  <a:pos x="TX250" y="TY250"/>
                </a:cxn>
                <a:cxn ang="0">
                  <a:pos x="TX251" y="TY251"/>
                </a:cxn>
                <a:cxn ang="0">
                  <a:pos x="TX252" y="TY252"/>
                </a:cxn>
                <a:cxn ang="0">
                  <a:pos x="TX253" y="TY253"/>
                </a:cxn>
                <a:cxn ang="0">
                  <a:pos x="TX254" y="TY254"/>
                </a:cxn>
                <a:cxn ang="0">
                  <a:pos x="TX255" y="TY255"/>
                </a:cxn>
                <a:cxn ang="0">
                  <a:pos x="TX256" y="TY256"/>
                </a:cxn>
                <a:cxn ang="0">
                  <a:pos x="TX257" y="TY257"/>
                </a:cxn>
                <a:cxn ang="0">
                  <a:pos x="TX258" y="TY258"/>
                </a:cxn>
                <a:cxn ang="0">
                  <a:pos x="TX259" y="TY259"/>
                </a:cxn>
                <a:cxn ang="0">
                  <a:pos x="TX260" y="TY260"/>
                </a:cxn>
                <a:cxn ang="0">
                  <a:pos x="TX261" y="TY261"/>
                </a:cxn>
                <a:cxn ang="0">
                  <a:pos x="TX262" y="TY262"/>
                </a:cxn>
                <a:cxn ang="0">
                  <a:pos x="TX263" y="TY263"/>
                </a:cxn>
                <a:cxn ang="0">
                  <a:pos x="TX264" y="TY264"/>
                </a:cxn>
                <a:cxn ang="0">
                  <a:pos x="TX265" y="TY265"/>
                </a:cxn>
                <a:cxn ang="0">
                  <a:pos x="TX266" y="TY266"/>
                </a:cxn>
                <a:cxn ang="0">
                  <a:pos x="TX268" y="TY268"/>
                </a:cxn>
                <a:cxn ang="0">
                  <a:pos x="TX269" y="TY269"/>
                </a:cxn>
                <a:cxn ang="0">
                  <a:pos x="TX270" y="TY270"/>
                </a:cxn>
                <a:cxn ang="0">
                  <a:pos x="TX271" y="TY271"/>
                </a:cxn>
                <a:cxn ang="0">
                  <a:pos x="TX272" y="TY272"/>
                </a:cxn>
                <a:cxn ang="0">
                  <a:pos x="TX273" y="TY273"/>
                </a:cxn>
                <a:cxn ang="0">
                  <a:pos x="TX274" y="TY274"/>
                </a:cxn>
                <a:cxn ang="0">
                  <a:pos x="TX275" y="TY275"/>
                </a:cxn>
                <a:cxn ang="0">
                  <a:pos x="TX276" y="TY276"/>
                </a:cxn>
                <a:cxn ang="0">
                  <a:pos x="TX277" y="TY277"/>
                </a:cxn>
                <a:cxn ang="0">
                  <a:pos x="TX278" y="TY278"/>
                </a:cxn>
                <a:cxn ang="0">
                  <a:pos x="TX279" y="TY279"/>
                </a:cxn>
                <a:cxn ang="0">
                  <a:pos x="TX280" y="TY280"/>
                </a:cxn>
                <a:cxn ang="0">
                  <a:pos x="TX282" y="TY282"/>
                </a:cxn>
                <a:cxn ang="0">
                  <a:pos x="TX283" y="TY283"/>
                </a:cxn>
                <a:cxn ang="0">
                  <a:pos x="TX284" y="TY284"/>
                </a:cxn>
                <a:cxn ang="0">
                  <a:pos x="TX285" y="TY285"/>
                </a:cxn>
                <a:cxn ang="0">
                  <a:pos x="TX286" y="TY286"/>
                </a:cxn>
                <a:cxn ang="0">
                  <a:pos x="TX287" y="TY287"/>
                </a:cxn>
                <a:cxn ang="0">
                  <a:pos x="TX288" y="TY288"/>
                </a:cxn>
                <a:cxn ang="0">
                  <a:pos x="TX289" y="TY289"/>
                </a:cxn>
                <a:cxn ang="0">
                  <a:pos x="TX290" y="TY290"/>
                </a:cxn>
                <a:cxn ang="0">
                  <a:pos x="TX291" y="TY291"/>
                </a:cxn>
                <a:cxn ang="0">
                  <a:pos x="TX292" y="TY292"/>
                </a:cxn>
                <a:cxn ang="0">
                  <a:pos x="TX293" y="TY293"/>
                </a:cxn>
                <a:cxn ang="0">
                  <a:pos x="TX294" y="TY294"/>
                </a:cxn>
                <a:cxn ang="0">
                  <a:pos x="TX296" y="TY296"/>
                </a:cxn>
                <a:cxn ang="0">
                  <a:pos x="TX297" y="TY297"/>
                </a:cxn>
                <a:cxn ang="0">
                  <a:pos x="TX298" y="TY298"/>
                </a:cxn>
                <a:cxn ang="0">
                  <a:pos x="TX299" y="TY299"/>
                </a:cxn>
                <a:cxn ang="0">
                  <a:pos x="TX300" y="TY300"/>
                </a:cxn>
                <a:cxn ang="0">
                  <a:pos x="TX301" y="TY301"/>
                </a:cxn>
                <a:cxn ang="0">
                  <a:pos x="TX302" y="TY302"/>
                </a:cxn>
                <a:cxn ang="0">
                  <a:pos x="TX303" y="TY303"/>
                </a:cxn>
                <a:cxn ang="0">
                  <a:pos x="TX304" y="TY304"/>
                </a:cxn>
                <a:cxn ang="0">
                  <a:pos x="TX306" y="TY306"/>
                </a:cxn>
                <a:cxn ang="0">
                  <a:pos x="TX307" y="TY307"/>
                </a:cxn>
                <a:cxn ang="0">
                  <a:pos x="TX308" y="TY308"/>
                </a:cxn>
                <a:cxn ang="0">
                  <a:pos x="TX309" y="TY309"/>
                </a:cxn>
                <a:cxn ang="0">
                  <a:pos x="TX310" y="TY310"/>
                </a:cxn>
                <a:cxn ang="0">
                  <a:pos x="TX311" y="TY311"/>
                </a:cxn>
                <a:cxn ang="0">
                  <a:pos x="TX312" y="TY312"/>
                </a:cxn>
                <a:cxn ang="0">
                  <a:pos x="TX313" y="TY313"/>
                </a:cxn>
                <a:cxn ang="0">
                  <a:pos x="TX314" y="TY314"/>
                </a:cxn>
                <a:cxn ang="0">
                  <a:pos x="TX315" y="TY315"/>
                </a:cxn>
                <a:cxn ang="0">
                  <a:pos x="TX316" y="TY316"/>
                </a:cxn>
                <a:cxn ang="0">
                  <a:pos x="TX317" y="TY317"/>
                </a:cxn>
                <a:cxn ang="0">
                  <a:pos x="TX318" y="TY318"/>
                </a:cxn>
                <a:cxn ang="0">
                  <a:pos x="TX320" y="TY320"/>
                </a:cxn>
                <a:cxn ang="0">
                  <a:pos x="TX321" y="TY321"/>
                </a:cxn>
                <a:cxn ang="0">
                  <a:pos x="TX322" y="TY322"/>
                </a:cxn>
                <a:cxn ang="0">
                  <a:pos x="TX323" y="TY323"/>
                </a:cxn>
                <a:cxn ang="0">
                  <a:pos x="TX324" y="TY324"/>
                </a:cxn>
                <a:cxn ang="0">
                  <a:pos x="TX325" y="TY325"/>
                </a:cxn>
                <a:cxn ang="0">
                  <a:pos x="TX326" y="TY326"/>
                </a:cxn>
                <a:cxn ang="0">
                  <a:pos x="TX327" y="TY327"/>
                </a:cxn>
                <a:cxn ang="0">
                  <a:pos x="TX328" y="TY328"/>
                </a:cxn>
                <a:cxn ang="0">
                  <a:pos x="TX329" y="TY329"/>
                </a:cxn>
                <a:cxn ang="0">
                  <a:pos x="TX330" y="TY330"/>
                </a:cxn>
                <a:cxn ang="0">
                  <a:pos x="TX331" y="TY331"/>
                </a:cxn>
                <a:cxn ang="0">
                  <a:pos x="TX332" y="TY332"/>
                </a:cxn>
                <a:cxn ang="0">
                  <a:pos x="TX334" y="TY334"/>
                </a:cxn>
                <a:cxn ang="0">
                  <a:pos x="TX335" y="TY335"/>
                </a:cxn>
                <a:cxn ang="0">
                  <a:pos x="TX336" y="TY336"/>
                </a:cxn>
                <a:cxn ang="0">
                  <a:pos x="TX337" y="TY337"/>
                </a:cxn>
                <a:cxn ang="0">
                  <a:pos x="TX338" y="TY338"/>
                </a:cxn>
                <a:cxn ang="0">
                  <a:pos x="TX339" y="TY339"/>
                </a:cxn>
                <a:cxn ang="0">
                  <a:pos x="TX340" y="TY340"/>
                </a:cxn>
                <a:cxn ang="0">
                  <a:pos x="TX341" y="TY341"/>
                </a:cxn>
                <a:cxn ang="0">
                  <a:pos x="TX342" y="TY342"/>
                </a:cxn>
                <a:cxn ang="0">
                  <a:pos x="TX343" y="TY343"/>
                </a:cxn>
                <a:cxn ang="0">
                  <a:pos x="TX344" y="TY344"/>
                </a:cxn>
                <a:cxn ang="0">
                  <a:pos x="TX345" y="TY345"/>
                </a:cxn>
                <a:cxn ang="0">
                  <a:pos x="TX346" y="TY346"/>
                </a:cxn>
                <a:cxn ang="0">
                  <a:pos x="TX347" y="TY347"/>
                </a:cxn>
                <a:cxn ang="0">
                  <a:pos x="TX348" y="TY348"/>
                </a:cxn>
                <a:cxn ang="0">
                  <a:pos x="TX349" y="TY349"/>
                </a:cxn>
                <a:cxn ang="0">
                  <a:pos x="TX350" y="TY350"/>
                </a:cxn>
                <a:cxn ang="0">
                  <a:pos x="TX351" y="TY351"/>
                </a:cxn>
                <a:cxn ang="0">
                  <a:pos x="TX352" y="TY352"/>
                </a:cxn>
                <a:cxn ang="0">
                  <a:pos x="TX353" y="TY353"/>
                </a:cxn>
                <a:cxn ang="0">
                  <a:pos x="TX354" y="TY354"/>
                </a:cxn>
                <a:cxn ang="0">
                  <a:pos x="TX355" y="TY355"/>
                </a:cxn>
                <a:cxn ang="0">
                  <a:pos x="TX356" y="TY356"/>
                </a:cxn>
                <a:cxn ang="0">
                  <a:pos x="TX357" y="TY357"/>
                </a:cxn>
                <a:cxn ang="0">
                  <a:pos x="TX358" y="TY358"/>
                </a:cxn>
                <a:cxn ang="0">
                  <a:pos x="TX359" y="TY359"/>
                </a:cxn>
                <a:cxn ang="0">
                  <a:pos x="TX360" y="TY360"/>
                </a:cxn>
                <a:cxn ang="0">
                  <a:pos x="TX361" y="TY361"/>
                </a:cxn>
                <a:cxn ang="0">
                  <a:pos x="TX362" y="TY362"/>
                </a:cxn>
                <a:cxn ang="0">
                  <a:pos x="TX363" y="TY363"/>
                </a:cxn>
                <a:cxn ang="0">
                  <a:pos x="TX364" y="TY364"/>
                </a:cxn>
                <a:cxn ang="0">
                  <a:pos x="TX365" y="TY365"/>
                </a:cxn>
                <a:cxn ang="0">
                  <a:pos x="TX366" y="TY366"/>
                </a:cxn>
                <a:cxn ang="0">
                  <a:pos x="TX367" y="TY367"/>
                </a:cxn>
                <a:cxn ang="0">
                  <a:pos x="TX368" y="TY368"/>
                </a:cxn>
                <a:cxn ang="0">
                  <a:pos x="TX369" y="TY369"/>
                </a:cxn>
                <a:cxn ang="0">
                  <a:pos x="TX370" y="TY370"/>
                </a:cxn>
                <a:cxn ang="0">
                  <a:pos x="TX371" y="TY371"/>
                </a:cxn>
                <a:cxn ang="0">
                  <a:pos x="TX372" y="TY372"/>
                </a:cxn>
                <a:cxn ang="0">
                  <a:pos x="TX373" y="TY373"/>
                </a:cxn>
                <a:cxn ang="0">
                  <a:pos x="TX374" y="TY374"/>
                </a:cxn>
                <a:cxn ang="0">
                  <a:pos x="TX375" y="TY375"/>
                </a:cxn>
                <a:cxn ang="0">
                  <a:pos x="TX376" y="TY376"/>
                </a:cxn>
                <a:cxn ang="0">
                  <a:pos x="TX377" y="TY377"/>
                </a:cxn>
                <a:cxn ang="0">
                  <a:pos x="TX378" y="TY378"/>
                </a:cxn>
                <a:cxn ang="0">
                  <a:pos x="TX379" y="TY379"/>
                </a:cxn>
                <a:cxn ang="0">
                  <a:pos x="TX380" y="TY380"/>
                </a:cxn>
                <a:cxn ang="0">
                  <a:pos x="TX381" y="TY381"/>
                </a:cxn>
                <a:cxn ang="0">
                  <a:pos x="TX382" y="TY382"/>
                </a:cxn>
                <a:cxn ang="0">
                  <a:pos x="TX383" y="TY383"/>
                </a:cxn>
                <a:cxn ang="0">
                  <a:pos x="TX384" y="TY384"/>
                </a:cxn>
                <a:cxn ang="0">
                  <a:pos x="TX386" y="TY386"/>
                </a:cxn>
                <a:cxn ang="0">
                  <a:pos x="TX387" y="TY387"/>
                </a:cxn>
                <a:cxn ang="0">
                  <a:pos x="TX388" y="TY388"/>
                </a:cxn>
                <a:cxn ang="0">
                  <a:pos x="TX389" y="TY389"/>
                </a:cxn>
                <a:cxn ang="0">
                  <a:pos x="TX390" y="TY390"/>
                </a:cxn>
                <a:cxn ang="0">
                  <a:pos x="TX391" y="TY391"/>
                </a:cxn>
                <a:cxn ang="0">
                  <a:pos x="TX392" y="TY392"/>
                </a:cxn>
                <a:cxn ang="0">
                  <a:pos x="TX393" y="TY393"/>
                </a:cxn>
                <a:cxn ang="0">
                  <a:pos x="TX394" y="TY394"/>
                </a:cxn>
                <a:cxn ang="0">
                  <a:pos x="TX395" y="TY395"/>
                </a:cxn>
                <a:cxn ang="0">
                  <a:pos x="TX396" y="TY396"/>
                </a:cxn>
                <a:cxn ang="0">
                  <a:pos x="TX397" y="TY397"/>
                </a:cxn>
                <a:cxn ang="0">
                  <a:pos x="TX398" y="TY398"/>
                </a:cxn>
                <a:cxn ang="0">
                  <a:pos x="TX399" y="TY399"/>
                </a:cxn>
                <a:cxn ang="0">
                  <a:pos x="TX400" y="TY400"/>
                </a:cxn>
                <a:cxn ang="0">
                  <a:pos x="TX401" y="TY401"/>
                </a:cxn>
                <a:cxn ang="0">
                  <a:pos x="TX402" y="TY402"/>
                </a:cxn>
                <a:cxn ang="0">
                  <a:pos x="TX403" y="TY403"/>
                </a:cxn>
                <a:cxn ang="0">
                  <a:pos x="TX404" y="TY404"/>
                </a:cxn>
                <a:cxn ang="0">
                  <a:pos x="TX405" y="TY405"/>
                </a:cxn>
                <a:cxn ang="0">
                  <a:pos x="TX406" y="TY406"/>
                </a:cxn>
                <a:cxn ang="0">
                  <a:pos x="TX407" y="TY407"/>
                </a:cxn>
                <a:cxn ang="0">
                  <a:pos x="TX408" y="TY408"/>
                </a:cxn>
                <a:cxn ang="0">
                  <a:pos x="TX409" y="TY409"/>
                </a:cxn>
                <a:cxn ang="0">
                  <a:pos x="TX411" y="TY411"/>
                </a:cxn>
                <a:cxn ang="0">
                  <a:pos x="TX412" y="TY412"/>
                </a:cxn>
                <a:cxn ang="0">
                  <a:pos x="TX413" y="TY413"/>
                </a:cxn>
                <a:cxn ang="0">
                  <a:pos x="TX414" y="TY414"/>
                </a:cxn>
                <a:cxn ang="0">
                  <a:pos x="TX415" y="TY415"/>
                </a:cxn>
                <a:cxn ang="0">
                  <a:pos x="TX416" y="TY416"/>
                </a:cxn>
                <a:cxn ang="0">
                  <a:pos x="TX417" y="TY417"/>
                </a:cxn>
                <a:cxn ang="0">
                  <a:pos x="TX418" y="TY418"/>
                </a:cxn>
                <a:cxn ang="0">
                  <a:pos x="TX419" y="TY419"/>
                </a:cxn>
                <a:cxn ang="0">
                  <a:pos x="TX420" y="TY420"/>
                </a:cxn>
                <a:cxn ang="0">
                  <a:pos x="TX421" y="TY421"/>
                </a:cxn>
                <a:cxn ang="0">
                  <a:pos x="TX422" y="TY422"/>
                </a:cxn>
                <a:cxn ang="0">
                  <a:pos x="TX423" y="TY423"/>
                </a:cxn>
                <a:cxn ang="0">
                  <a:pos x="TX424" y="TY424"/>
                </a:cxn>
                <a:cxn ang="0">
                  <a:pos x="TX425" y="TY425"/>
                </a:cxn>
                <a:cxn ang="0">
                  <a:pos x="TX426" y="TY426"/>
                </a:cxn>
                <a:cxn ang="0">
                  <a:pos x="TX427" y="TY427"/>
                </a:cxn>
                <a:cxn ang="0">
                  <a:pos x="TX428" y="TY428"/>
                </a:cxn>
                <a:cxn ang="0">
                  <a:pos x="TX429" y="TY429"/>
                </a:cxn>
                <a:cxn ang="0">
                  <a:pos x="TX430" y="TY430"/>
                </a:cxn>
                <a:cxn ang="0">
                  <a:pos x="TX431" y="TY431"/>
                </a:cxn>
                <a:cxn ang="0">
                  <a:pos x="TX432" y="TY432"/>
                </a:cxn>
                <a:cxn ang="0">
                  <a:pos x="TX433" y="TY433"/>
                </a:cxn>
                <a:cxn ang="0">
                  <a:pos x="TX434" y="TY434"/>
                </a:cxn>
                <a:cxn ang="0">
                  <a:pos x="TX435" y="TY435"/>
                </a:cxn>
                <a:cxn ang="0">
                  <a:pos x="TX436" y="TY436"/>
                </a:cxn>
                <a:cxn ang="0">
                  <a:pos x="TX437" y="TY437"/>
                </a:cxn>
                <a:cxn ang="0">
                  <a:pos x="TX438" y="TY438"/>
                </a:cxn>
                <a:cxn ang="0">
                  <a:pos x="TX439" y="TY439"/>
                </a:cxn>
                <a:cxn ang="0">
                  <a:pos x="TX440" y="TY440"/>
                </a:cxn>
                <a:cxn ang="0">
                  <a:pos x="TX441" y="TY441"/>
                </a:cxn>
                <a:cxn ang="0">
                  <a:pos x="TX442" y="TY442"/>
                </a:cxn>
                <a:cxn ang="0">
                  <a:pos x="TX443" y="TY443"/>
                </a:cxn>
                <a:cxn ang="0">
                  <a:pos x="TX444" y="TY444"/>
                </a:cxn>
                <a:cxn ang="0">
                  <a:pos x="TX445" y="TY445"/>
                </a:cxn>
                <a:cxn ang="0">
                  <a:pos x="TX446" y="TY446"/>
                </a:cxn>
                <a:cxn ang="0">
                  <a:pos x="TX447" y="TY447"/>
                </a:cxn>
                <a:cxn ang="0">
                  <a:pos x="TX448" y="TY448"/>
                </a:cxn>
                <a:cxn ang="0">
                  <a:pos x="TX449" y="TY449"/>
                </a:cxn>
                <a:cxn ang="0">
                  <a:pos x="TX450" y="TY450"/>
                </a:cxn>
                <a:cxn ang="0">
                  <a:pos x="TX451" y="TY451"/>
                </a:cxn>
                <a:cxn ang="0">
                  <a:pos x="TX452" y="TY452"/>
                </a:cxn>
                <a:cxn ang="0">
                  <a:pos x="TX453" y="TY453"/>
                </a:cxn>
                <a:cxn ang="0">
                  <a:pos x="TX454" y="TY454"/>
                </a:cxn>
                <a:cxn ang="0">
                  <a:pos x="TX455" y="TY455"/>
                </a:cxn>
                <a:cxn ang="0">
                  <a:pos x="TX456" y="TY456"/>
                </a:cxn>
                <a:cxn ang="0">
                  <a:pos x="TX457" y="TY457"/>
                </a:cxn>
                <a:cxn ang="0">
                  <a:pos x="TX458" y="TY458"/>
                </a:cxn>
                <a:cxn ang="0">
                  <a:pos x="TX459" y="TY459"/>
                </a:cxn>
                <a:cxn ang="0">
                  <a:pos x="TX460" y="TY460"/>
                </a:cxn>
                <a:cxn ang="0">
                  <a:pos x="TX461" y="TY461"/>
                </a:cxn>
                <a:cxn ang="0">
                  <a:pos x="TX462" y="TY462"/>
                </a:cxn>
                <a:cxn ang="0">
                  <a:pos x="TX463" y="TY463"/>
                </a:cxn>
                <a:cxn ang="0">
                  <a:pos x="TX464" y="TY464"/>
                </a:cxn>
                <a:cxn ang="0">
                  <a:pos x="TX465" y="TY465"/>
                </a:cxn>
                <a:cxn ang="0">
                  <a:pos x="TX466" y="TY466"/>
                </a:cxn>
                <a:cxn ang="0">
                  <a:pos x="TX467" y="TY467"/>
                </a:cxn>
                <a:cxn ang="0">
                  <a:pos x="TX468" y="TY468"/>
                </a:cxn>
                <a:cxn ang="0">
                  <a:pos x="TX469" y="TY469"/>
                </a:cxn>
                <a:cxn ang="0">
                  <a:pos x="TX470" y="TY470"/>
                </a:cxn>
                <a:cxn ang="0">
                  <a:pos x="TX471" y="TY471"/>
                </a:cxn>
                <a:cxn ang="0">
                  <a:pos x="TX472" y="TY472"/>
                </a:cxn>
                <a:cxn ang="0">
                  <a:pos x="TX473" y="TY473"/>
                </a:cxn>
                <a:cxn ang="0">
                  <a:pos x="TX474" y="TY474"/>
                </a:cxn>
                <a:cxn ang="0">
                  <a:pos x="TX475" y="TY475"/>
                </a:cxn>
                <a:cxn ang="0">
                  <a:pos x="TX476" y="TY476"/>
                </a:cxn>
                <a:cxn ang="0">
                  <a:pos x="TX477" y="TY477"/>
                </a:cxn>
                <a:cxn ang="0">
                  <a:pos x="TX478" y="TY478"/>
                </a:cxn>
                <a:cxn ang="0">
                  <a:pos x="TX479" y="TY479"/>
                </a:cxn>
                <a:cxn ang="0">
                  <a:pos x="TX480" y="TY480"/>
                </a:cxn>
                <a:cxn ang="0">
                  <a:pos x="TX481" y="TY481"/>
                </a:cxn>
                <a:cxn ang="0">
                  <a:pos x="TX482" y="TY482"/>
                </a:cxn>
                <a:cxn ang="0">
                  <a:pos x="TX483" y="TY483"/>
                </a:cxn>
                <a:cxn ang="0">
                  <a:pos x="TX484" y="TY484"/>
                </a:cxn>
                <a:cxn ang="0">
                  <a:pos x="TX485" y="TY485"/>
                </a:cxn>
                <a:cxn ang="0">
                  <a:pos x="TX487" y="TY487"/>
                </a:cxn>
                <a:cxn ang="0">
                  <a:pos x="TX488" y="TY488"/>
                </a:cxn>
                <a:cxn ang="0">
                  <a:pos x="TX489" y="TY489"/>
                </a:cxn>
                <a:cxn ang="0">
                  <a:pos x="TX490" y="TY490"/>
                </a:cxn>
                <a:cxn ang="0">
                  <a:pos x="TX491" y="TY491"/>
                </a:cxn>
                <a:cxn ang="0">
                  <a:pos x="TX492" y="TY492"/>
                </a:cxn>
                <a:cxn ang="0">
                  <a:pos x="TX493" y="TY493"/>
                </a:cxn>
                <a:cxn ang="0">
                  <a:pos x="TX494" y="TY494"/>
                </a:cxn>
                <a:cxn ang="0">
                  <a:pos x="TX495" y="TY495"/>
                </a:cxn>
                <a:cxn ang="0">
                  <a:pos x="TX496" y="TY496"/>
                </a:cxn>
                <a:cxn ang="0">
                  <a:pos x="TX497" y="TY497"/>
                </a:cxn>
                <a:cxn ang="0">
                  <a:pos x="TX498" y="TY498"/>
                </a:cxn>
                <a:cxn ang="0">
                  <a:pos x="TX499" y="TY499"/>
                </a:cxn>
                <a:cxn ang="0">
                  <a:pos x="TX500" y="TY500"/>
                </a:cxn>
                <a:cxn ang="0">
                  <a:pos x="TX501" y="TY501"/>
                </a:cxn>
                <a:cxn ang="0">
                  <a:pos x="TX502" y="TY502"/>
                </a:cxn>
                <a:cxn ang="0">
                  <a:pos x="TX503" y="TY503"/>
                </a:cxn>
                <a:cxn ang="0">
                  <a:pos x="TX504" y="TY504"/>
                </a:cxn>
                <a:cxn ang="0">
                  <a:pos x="TX505" y="TY505"/>
                </a:cxn>
                <a:cxn ang="0">
                  <a:pos x="TX506" y="TY506"/>
                </a:cxn>
                <a:cxn ang="0">
                  <a:pos x="TX507" y="TY507"/>
                </a:cxn>
                <a:cxn ang="0">
                  <a:pos x="TX508" y="TY508"/>
                </a:cxn>
                <a:cxn ang="0">
                  <a:pos x="TX509" y="TY509"/>
                </a:cxn>
                <a:cxn ang="0">
                  <a:pos x="TX510" y="TY510"/>
                </a:cxn>
                <a:cxn ang="0">
                  <a:pos x="TX511" y="TY511"/>
                </a:cxn>
                <a:cxn ang="0">
                  <a:pos x="TX512" y="TY512"/>
                </a:cxn>
                <a:cxn ang="0">
                  <a:pos x="TX513" y="TY513"/>
                </a:cxn>
                <a:cxn ang="0">
                  <a:pos x="TX514" y="TY514"/>
                </a:cxn>
                <a:cxn ang="0">
                  <a:pos x="TX515" y="TY515"/>
                </a:cxn>
                <a:cxn ang="0">
                  <a:pos x="TX516" y="TY516"/>
                </a:cxn>
                <a:cxn ang="0">
                  <a:pos x="TX517" y="TY517"/>
                </a:cxn>
                <a:cxn ang="0">
                  <a:pos x="TX518" y="TY518"/>
                </a:cxn>
                <a:cxn ang="0">
                  <a:pos x="TX519" y="TY519"/>
                </a:cxn>
                <a:cxn ang="0">
                  <a:pos x="TX520" y="TY520"/>
                </a:cxn>
                <a:cxn ang="0">
                  <a:pos x="TX521" y="TY521"/>
                </a:cxn>
                <a:cxn ang="0">
                  <a:pos x="TX522" y="TY522"/>
                </a:cxn>
                <a:cxn ang="0">
                  <a:pos x="TX523" y="TY523"/>
                </a:cxn>
                <a:cxn ang="0">
                  <a:pos x="TX524" y="TY524"/>
                </a:cxn>
                <a:cxn ang="0">
                  <a:pos x="TX525" y="TY525"/>
                </a:cxn>
                <a:cxn ang="0">
                  <a:pos x="TX526" y="TY526"/>
                </a:cxn>
                <a:cxn ang="0">
                  <a:pos x="TX527" y="TY527"/>
                </a:cxn>
                <a:cxn ang="0">
                  <a:pos x="TX528" y="TY528"/>
                </a:cxn>
                <a:cxn ang="0">
                  <a:pos x="TX529" y="TY529"/>
                </a:cxn>
                <a:cxn ang="0">
                  <a:pos x="TX530" y="TY530"/>
                </a:cxn>
                <a:cxn ang="0">
                  <a:pos x="TX531" y="TY531"/>
                </a:cxn>
                <a:cxn ang="0">
                  <a:pos x="TX532" y="TY532"/>
                </a:cxn>
                <a:cxn ang="0">
                  <a:pos x="TX533" y="TY533"/>
                </a:cxn>
                <a:cxn ang="0">
                  <a:pos x="TX534" y="TY534"/>
                </a:cxn>
                <a:cxn ang="0">
                  <a:pos x="TX535" y="TY535"/>
                </a:cxn>
                <a:cxn ang="0">
                  <a:pos x="TX536" y="TY536"/>
                </a:cxn>
                <a:cxn ang="0">
                  <a:pos x="TX538" y="TY538"/>
                </a:cxn>
                <a:cxn ang="0">
                  <a:pos x="TX539" y="TY539"/>
                </a:cxn>
                <a:cxn ang="0">
                  <a:pos x="TX540" y="TY540"/>
                </a:cxn>
                <a:cxn ang="0">
                  <a:pos x="TX541" y="TY541"/>
                </a:cxn>
                <a:cxn ang="0">
                  <a:pos x="TX542" y="TY542"/>
                </a:cxn>
                <a:cxn ang="0">
                  <a:pos x="TX543" y="TY543"/>
                </a:cxn>
                <a:cxn ang="0">
                  <a:pos x="TX544" y="TY544"/>
                </a:cxn>
                <a:cxn ang="0">
                  <a:pos x="TX545" y="TY545"/>
                </a:cxn>
                <a:cxn ang="0">
                  <a:pos x="TX546" y="TY546"/>
                </a:cxn>
                <a:cxn ang="0">
                  <a:pos x="TX547" y="TY547"/>
                </a:cxn>
                <a:cxn ang="0">
                  <a:pos x="TX548" y="TY548"/>
                </a:cxn>
                <a:cxn ang="0">
                  <a:pos x="TX549" y="TY549"/>
                </a:cxn>
                <a:cxn ang="0">
                  <a:pos x="TX550" y="TY550"/>
                </a:cxn>
                <a:cxn ang="0">
                  <a:pos x="TX551" y="TY551"/>
                </a:cxn>
                <a:cxn ang="0">
                  <a:pos x="TX552" y="TY552"/>
                </a:cxn>
                <a:cxn ang="0">
                  <a:pos x="TX553" y="TY553"/>
                </a:cxn>
                <a:cxn ang="0">
                  <a:pos x="TX554" y="TY554"/>
                </a:cxn>
                <a:cxn ang="0">
                  <a:pos x="TX555" y="TY555"/>
                </a:cxn>
                <a:cxn ang="0">
                  <a:pos x="TX556" y="TY556"/>
                </a:cxn>
                <a:cxn ang="0">
                  <a:pos x="TX557" y="TY557"/>
                </a:cxn>
                <a:cxn ang="0">
                  <a:pos x="TX558" y="TY558"/>
                </a:cxn>
                <a:cxn ang="0">
                  <a:pos x="TX559" y="TY559"/>
                </a:cxn>
                <a:cxn ang="0">
                  <a:pos x="TX560" y="TY560"/>
                </a:cxn>
                <a:cxn ang="0">
                  <a:pos x="TX561" y="TY561"/>
                </a:cxn>
                <a:cxn ang="0">
                  <a:pos x="TX562" y="TY562"/>
                </a:cxn>
                <a:cxn ang="0">
                  <a:pos x="TX563" y="TY563"/>
                </a:cxn>
                <a:cxn ang="0">
                  <a:pos x="TX564" y="TY564"/>
                </a:cxn>
                <a:cxn ang="0">
                  <a:pos x="TX565" y="TY565"/>
                </a:cxn>
                <a:cxn ang="0">
                  <a:pos x="TX566" y="TY566"/>
                </a:cxn>
                <a:cxn ang="0">
                  <a:pos x="TX567" y="TY567"/>
                </a:cxn>
                <a:cxn ang="0">
                  <a:pos x="TX568" y="TY568"/>
                </a:cxn>
                <a:cxn ang="0">
                  <a:pos x="TX569" y="TY569"/>
                </a:cxn>
                <a:cxn ang="0">
                  <a:pos x="TX570" y="TY570"/>
                </a:cxn>
                <a:cxn ang="0">
                  <a:pos x="TX571" y="TY571"/>
                </a:cxn>
                <a:cxn ang="0">
                  <a:pos x="TX572" y="TY572"/>
                </a:cxn>
                <a:cxn ang="0">
                  <a:pos x="TX573" y="TY573"/>
                </a:cxn>
                <a:cxn ang="0">
                  <a:pos x="TX574" y="TY574"/>
                </a:cxn>
                <a:cxn ang="0">
                  <a:pos x="TX575" y="TY575"/>
                </a:cxn>
                <a:cxn ang="0">
                  <a:pos x="TX577" y="TY577"/>
                </a:cxn>
                <a:cxn ang="0">
                  <a:pos x="TX578" y="TY578"/>
                </a:cxn>
                <a:cxn ang="0">
                  <a:pos x="TX579" y="TY579"/>
                </a:cxn>
                <a:cxn ang="0">
                  <a:pos x="TX580" y="TY580"/>
                </a:cxn>
                <a:cxn ang="0">
                  <a:pos x="TX581" y="TY581"/>
                </a:cxn>
                <a:cxn ang="0">
                  <a:pos x="TX582" y="TY582"/>
                </a:cxn>
                <a:cxn ang="0">
                  <a:pos x="TX583" y="TY583"/>
                </a:cxn>
                <a:cxn ang="0">
                  <a:pos x="TX584" y="TY584"/>
                </a:cxn>
                <a:cxn ang="0">
                  <a:pos x="TX585" y="TY585"/>
                </a:cxn>
                <a:cxn ang="0">
                  <a:pos x="TX586" y="TY586"/>
                </a:cxn>
                <a:cxn ang="0">
                  <a:pos x="TX587" y="TY587"/>
                </a:cxn>
                <a:cxn ang="0">
                  <a:pos x="TX588" y="TY588"/>
                </a:cxn>
                <a:cxn ang="0">
                  <a:pos x="TX589" y="TY589"/>
                </a:cxn>
                <a:cxn ang="0">
                  <a:pos x="TX590" y="TY590"/>
                </a:cxn>
                <a:cxn ang="0">
                  <a:pos x="TX591" y="TY591"/>
                </a:cxn>
                <a:cxn ang="0">
                  <a:pos x="TX592" y="TY592"/>
                </a:cxn>
                <a:cxn ang="0">
                  <a:pos x="TX593" y="TY593"/>
                </a:cxn>
                <a:cxn ang="0">
                  <a:pos x="TX594" y="TY594"/>
                </a:cxn>
                <a:cxn ang="0">
                  <a:pos x="TX595" y="TY595"/>
                </a:cxn>
                <a:cxn ang="0">
                  <a:pos x="TX596" y="TY596"/>
                </a:cxn>
                <a:cxn ang="0">
                  <a:pos x="TX597" y="TY597"/>
                </a:cxn>
                <a:cxn ang="0">
                  <a:pos x="TX598" y="TY598"/>
                </a:cxn>
                <a:cxn ang="0">
                  <a:pos x="TX599" y="TY599"/>
                </a:cxn>
                <a:cxn ang="0">
                  <a:pos x="TX600" y="TY600"/>
                </a:cxn>
                <a:cxn ang="0">
                  <a:pos x="TX601" y="TY601"/>
                </a:cxn>
                <a:cxn ang="0">
                  <a:pos x="TX602" y="TY602"/>
                </a:cxn>
                <a:cxn ang="0">
                  <a:pos x="TX604" y="TY604"/>
                </a:cxn>
                <a:cxn ang="0">
                  <a:pos x="TX605" y="TY605"/>
                </a:cxn>
                <a:cxn ang="0">
                  <a:pos x="TX606" y="TY606"/>
                </a:cxn>
                <a:cxn ang="0">
                  <a:pos x="TX607" y="TY607"/>
                </a:cxn>
                <a:cxn ang="0">
                  <a:pos x="TX608" y="TY608"/>
                </a:cxn>
                <a:cxn ang="0">
                  <a:pos x="TX609" y="TY609"/>
                </a:cxn>
                <a:cxn ang="0">
                  <a:pos x="TX610" y="TY610"/>
                </a:cxn>
                <a:cxn ang="0">
                  <a:pos x="TX611" y="TY611"/>
                </a:cxn>
                <a:cxn ang="0">
                  <a:pos x="TX612" y="TY612"/>
                </a:cxn>
                <a:cxn ang="0">
                  <a:pos x="TX613" y="TY613"/>
                </a:cxn>
                <a:cxn ang="0">
                  <a:pos x="TX614" y="TY614"/>
                </a:cxn>
                <a:cxn ang="0">
                  <a:pos x="TX615" y="TY615"/>
                </a:cxn>
                <a:cxn ang="0">
                  <a:pos x="TX616" y="TY616"/>
                </a:cxn>
                <a:cxn ang="0">
                  <a:pos x="TX617" y="TY617"/>
                </a:cxn>
                <a:cxn ang="0">
                  <a:pos x="TX618" y="TY618"/>
                </a:cxn>
                <a:cxn ang="0">
                  <a:pos x="TX619" y="TY619"/>
                </a:cxn>
                <a:cxn ang="0">
                  <a:pos x="TX620" y="TY620"/>
                </a:cxn>
                <a:cxn ang="0">
                  <a:pos x="TX621" y="TY621"/>
                </a:cxn>
                <a:cxn ang="0">
                  <a:pos x="TX622" y="TY622"/>
                </a:cxn>
                <a:cxn ang="0">
                  <a:pos x="TX623" y="TY623"/>
                </a:cxn>
                <a:cxn ang="0">
                  <a:pos x="TX624" y="TY624"/>
                </a:cxn>
                <a:cxn ang="0">
                  <a:pos x="TX625" y="TY625"/>
                </a:cxn>
                <a:cxn ang="0">
                  <a:pos x="TX626" y="TY626"/>
                </a:cxn>
                <a:cxn ang="0">
                  <a:pos x="TX628" y="TY628"/>
                </a:cxn>
                <a:cxn ang="0">
                  <a:pos x="TX629" y="TY629"/>
                </a:cxn>
                <a:cxn ang="0">
                  <a:pos x="TX630" y="TY630"/>
                </a:cxn>
                <a:cxn ang="0">
                  <a:pos x="TX631" y="TY631"/>
                </a:cxn>
                <a:cxn ang="0">
                  <a:pos x="TX632" y="TY632"/>
                </a:cxn>
                <a:cxn ang="0">
                  <a:pos x="TX633" y="TY633"/>
                </a:cxn>
                <a:cxn ang="0">
                  <a:pos x="TX634" y="TY634"/>
                </a:cxn>
                <a:cxn ang="0">
                  <a:pos x="TX635" y="TY635"/>
                </a:cxn>
                <a:cxn ang="0">
                  <a:pos x="TX636" y="TY636"/>
                </a:cxn>
                <a:cxn ang="0">
                  <a:pos x="TX637" y="TY637"/>
                </a:cxn>
                <a:cxn ang="0">
                  <a:pos x="TX638" y="TY638"/>
                </a:cxn>
                <a:cxn ang="0">
                  <a:pos x="TX639" y="TY639"/>
                </a:cxn>
                <a:cxn ang="0">
                  <a:pos x="TX640" y="TY640"/>
                </a:cxn>
                <a:cxn ang="0">
                  <a:pos x="TX641" y="TY641"/>
                </a:cxn>
                <a:cxn ang="0">
                  <a:pos x="TX642" y="TY642"/>
                </a:cxn>
                <a:cxn ang="0">
                  <a:pos x="TX643" y="TY643"/>
                </a:cxn>
                <a:cxn ang="0">
                  <a:pos x="TX644" y="TY644"/>
                </a:cxn>
                <a:cxn ang="0">
                  <a:pos x="TX645" y="TY645"/>
                </a:cxn>
                <a:cxn ang="0">
                  <a:pos x="TX646" y="TY646"/>
                </a:cxn>
                <a:cxn ang="0">
                  <a:pos x="TX647" y="TY647"/>
                </a:cxn>
                <a:cxn ang="0">
                  <a:pos x="TX648" y="TY648"/>
                </a:cxn>
                <a:cxn ang="0">
                  <a:pos x="TX649" y="TY649"/>
                </a:cxn>
                <a:cxn ang="0">
                  <a:pos x="TX650" y="TY650"/>
                </a:cxn>
                <a:cxn ang="0">
                  <a:pos x="TX651" y="TY651"/>
                </a:cxn>
                <a:cxn ang="0">
                  <a:pos x="TX652" y="TY652"/>
                </a:cxn>
                <a:cxn ang="0">
                  <a:pos x="TX653" y="TY653"/>
                </a:cxn>
                <a:cxn ang="0">
                  <a:pos x="TX654" y="TY654"/>
                </a:cxn>
                <a:cxn ang="0">
                  <a:pos x="TX655" y="TY655"/>
                </a:cxn>
                <a:cxn ang="0">
                  <a:pos x="TX656" y="TY656"/>
                </a:cxn>
                <a:cxn ang="0">
                  <a:pos x="TX657" y="TY657"/>
                </a:cxn>
                <a:cxn ang="0">
                  <a:pos x="TX658" y="TY658"/>
                </a:cxn>
                <a:cxn ang="0">
                  <a:pos x="TX659" y="TY659"/>
                </a:cxn>
                <a:cxn ang="0">
                  <a:pos x="TX660" y="TY660"/>
                </a:cxn>
                <a:cxn ang="0">
                  <a:pos x="TX661" y="TY661"/>
                </a:cxn>
                <a:cxn ang="0">
                  <a:pos x="TX662" y="TY662"/>
                </a:cxn>
                <a:cxn ang="0">
                  <a:pos x="TX663" y="TY663"/>
                </a:cxn>
                <a:cxn ang="0">
                  <a:pos x="TX664" y="TY664"/>
                </a:cxn>
                <a:cxn ang="0">
                  <a:pos x="TX665" y="TY665"/>
                </a:cxn>
                <a:cxn ang="0">
                  <a:pos x="TX666" y="TY666"/>
                </a:cxn>
                <a:cxn ang="0">
                  <a:pos x="TX667" y="TY667"/>
                </a:cxn>
                <a:cxn ang="0">
                  <a:pos x="TX668" y="TY668"/>
                </a:cxn>
                <a:cxn ang="0">
                  <a:pos x="TX669" y="TY669"/>
                </a:cxn>
                <a:cxn ang="0">
                  <a:pos x="TX670" y="TY670"/>
                </a:cxn>
                <a:cxn ang="0">
                  <a:pos x="TX672" y="TY672"/>
                </a:cxn>
                <a:cxn ang="0">
                  <a:pos x="TX673" y="TY673"/>
                </a:cxn>
                <a:cxn ang="0">
                  <a:pos x="TX674" y="TY674"/>
                </a:cxn>
                <a:cxn ang="0">
                  <a:pos x="TX675" y="TY675"/>
                </a:cxn>
                <a:cxn ang="0">
                  <a:pos x="TX676" y="TY676"/>
                </a:cxn>
                <a:cxn ang="0">
                  <a:pos x="TX677" y="TY677"/>
                </a:cxn>
                <a:cxn ang="0">
                  <a:pos x="TX678" y="TY678"/>
                </a:cxn>
                <a:cxn ang="0">
                  <a:pos x="TX679" y="TY679"/>
                </a:cxn>
                <a:cxn ang="0">
                  <a:pos x="TX680" y="TY680"/>
                </a:cxn>
                <a:cxn ang="0">
                  <a:pos x="TX681" y="TY681"/>
                </a:cxn>
                <a:cxn ang="0">
                  <a:pos x="TX682" y="TY682"/>
                </a:cxn>
                <a:cxn ang="0">
                  <a:pos x="TX683" y="TY683"/>
                </a:cxn>
                <a:cxn ang="0">
                  <a:pos x="TX684" y="TY684"/>
                </a:cxn>
                <a:cxn ang="0">
                  <a:pos x="TX686" y="TY686"/>
                </a:cxn>
                <a:cxn ang="0">
                  <a:pos x="TX687" y="TY687"/>
                </a:cxn>
                <a:cxn ang="0">
                  <a:pos x="TX688" y="TY688"/>
                </a:cxn>
                <a:cxn ang="0">
                  <a:pos x="TX689" y="TY689"/>
                </a:cxn>
                <a:cxn ang="0">
                  <a:pos x="TX690" y="TY690"/>
                </a:cxn>
                <a:cxn ang="0">
                  <a:pos x="TX691" y="TY691"/>
                </a:cxn>
                <a:cxn ang="0">
                  <a:pos x="TX692" y="TY692"/>
                </a:cxn>
                <a:cxn ang="0">
                  <a:pos x="TX693" y="TY693"/>
                </a:cxn>
                <a:cxn ang="0">
                  <a:pos x="TX694" y="TY694"/>
                </a:cxn>
                <a:cxn ang="0">
                  <a:pos x="TX695" y="TY695"/>
                </a:cxn>
                <a:cxn ang="0">
                  <a:pos x="TX696" y="TY696"/>
                </a:cxn>
                <a:cxn ang="0">
                  <a:pos x="TX697" y="TY697"/>
                </a:cxn>
                <a:cxn ang="0">
                  <a:pos x="TX698" y="TY698"/>
                </a:cxn>
                <a:cxn ang="0">
                  <a:pos x="TX699" y="TY699"/>
                </a:cxn>
                <a:cxn ang="0">
                  <a:pos x="TX700" y="TY700"/>
                </a:cxn>
                <a:cxn ang="0">
                  <a:pos x="TX701" y="TY701"/>
                </a:cxn>
                <a:cxn ang="0">
                  <a:pos x="TX702" y="TY702"/>
                </a:cxn>
                <a:cxn ang="0">
                  <a:pos x="TX703" y="TY703"/>
                </a:cxn>
                <a:cxn ang="0">
                  <a:pos x="TX704" y="TY704"/>
                </a:cxn>
                <a:cxn ang="0">
                  <a:pos x="TX705" y="TY705"/>
                </a:cxn>
                <a:cxn ang="0">
                  <a:pos x="TX706" y="TY706"/>
                </a:cxn>
                <a:cxn ang="0">
                  <a:pos x="TX707" y="TY707"/>
                </a:cxn>
                <a:cxn ang="0">
                  <a:pos x="TX708" y="TY708"/>
                </a:cxn>
                <a:cxn ang="0">
                  <a:pos x="TX709" y="TY709"/>
                </a:cxn>
                <a:cxn ang="0">
                  <a:pos x="TX710" y="TY710"/>
                </a:cxn>
                <a:cxn ang="0">
                  <a:pos x="TX711" y="TY711"/>
                </a:cxn>
                <a:cxn ang="0">
                  <a:pos x="TX712" y="TY712"/>
                </a:cxn>
                <a:cxn ang="0">
                  <a:pos x="TX713" y="TY713"/>
                </a:cxn>
                <a:cxn ang="0">
                  <a:pos x="TX714" y="TY714"/>
                </a:cxn>
                <a:cxn ang="0">
                  <a:pos x="TX715" y="TY715"/>
                </a:cxn>
                <a:cxn ang="0">
                  <a:pos x="TX716" y="TY716"/>
                </a:cxn>
                <a:cxn ang="0">
                  <a:pos x="TX717" y="TY717"/>
                </a:cxn>
                <a:cxn ang="0">
                  <a:pos x="TX718" y="TY718"/>
                </a:cxn>
                <a:cxn ang="0">
                  <a:pos x="TX719" y="TY719"/>
                </a:cxn>
                <a:cxn ang="0">
                  <a:pos x="TX720" y="TY720"/>
                </a:cxn>
                <a:cxn ang="0">
                  <a:pos x="TX721" y="TY721"/>
                </a:cxn>
                <a:cxn ang="0">
                  <a:pos x="TX722" y="TY722"/>
                </a:cxn>
                <a:cxn ang="0">
                  <a:pos x="TX723" y="TY723"/>
                </a:cxn>
                <a:cxn ang="0">
                  <a:pos x="TX724" y="TY724"/>
                </a:cxn>
                <a:cxn ang="0">
                  <a:pos x="TX725" y="TY725"/>
                </a:cxn>
                <a:cxn ang="0">
                  <a:pos x="TX726" y="TY726"/>
                </a:cxn>
                <a:cxn ang="0">
                  <a:pos x="TX727" y="TY727"/>
                </a:cxn>
                <a:cxn ang="0">
                  <a:pos x="TX728" y="TY728"/>
                </a:cxn>
                <a:cxn ang="0">
                  <a:pos x="TX729" y="TY729"/>
                </a:cxn>
                <a:cxn ang="0">
                  <a:pos x="TX730" y="TY730"/>
                </a:cxn>
                <a:cxn ang="0">
                  <a:pos x="TX731" y="TY731"/>
                </a:cxn>
                <a:cxn ang="0">
                  <a:pos x="TX732" y="TY732"/>
                </a:cxn>
                <a:cxn ang="0">
                  <a:pos x="TX733" y="TY733"/>
                </a:cxn>
                <a:cxn ang="0">
                  <a:pos x="TX734" y="TY734"/>
                </a:cxn>
                <a:cxn ang="0">
                  <a:pos x="TX735" y="TY735"/>
                </a:cxn>
                <a:cxn ang="0">
                  <a:pos x="TX737" y="TY737"/>
                </a:cxn>
                <a:cxn ang="0">
                  <a:pos x="TX738" y="TY738"/>
                </a:cxn>
                <a:cxn ang="0">
                  <a:pos x="TX739" y="TY739"/>
                </a:cxn>
                <a:cxn ang="0">
                  <a:pos x="TX740" y="TY740"/>
                </a:cxn>
                <a:cxn ang="0">
                  <a:pos x="TX741" y="TY741"/>
                </a:cxn>
                <a:cxn ang="0">
                  <a:pos x="TX742" y="TY742"/>
                </a:cxn>
                <a:cxn ang="0">
                  <a:pos x="TX743" y="TY743"/>
                </a:cxn>
                <a:cxn ang="0">
                  <a:pos x="TX744" y="TY744"/>
                </a:cxn>
                <a:cxn ang="0">
                  <a:pos x="TX745" y="TY745"/>
                </a:cxn>
                <a:cxn ang="0">
                  <a:pos x="TX746" y="TY746"/>
                </a:cxn>
                <a:cxn ang="0">
                  <a:pos x="TX747" y="TY747"/>
                </a:cxn>
                <a:cxn ang="0">
                  <a:pos x="TX748" y="TY748"/>
                </a:cxn>
                <a:cxn ang="0">
                  <a:pos x="TX749" y="TY749"/>
                </a:cxn>
                <a:cxn ang="0">
                  <a:pos x="TX750" y="TY750"/>
                </a:cxn>
                <a:cxn ang="0">
                  <a:pos x="TX751" y="TY751"/>
                </a:cxn>
                <a:cxn ang="0">
                  <a:pos x="TX752" y="TY752"/>
                </a:cxn>
                <a:cxn ang="0">
                  <a:pos x="TX753" y="TY753"/>
                </a:cxn>
                <a:cxn ang="0">
                  <a:pos x="TX754" y="TY754"/>
                </a:cxn>
                <a:cxn ang="0">
                  <a:pos x="TX755" y="TY755"/>
                </a:cxn>
                <a:cxn ang="0">
                  <a:pos x="TX756" y="TY756"/>
                </a:cxn>
                <a:cxn ang="0">
                  <a:pos x="TX757" y="TY757"/>
                </a:cxn>
                <a:cxn ang="0">
                  <a:pos x="TX758" y="TY758"/>
                </a:cxn>
                <a:cxn ang="0">
                  <a:pos x="TX759" y="TY759"/>
                </a:cxn>
                <a:cxn ang="0">
                  <a:pos x="TX760" y="TY760"/>
                </a:cxn>
                <a:cxn ang="0">
                  <a:pos x="TX761" y="TY761"/>
                </a:cxn>
                <a:cxn ang="0">
                  <a:pos x="TX762" y="TY762"/>
                </a:cxn>
                <a:cxn ang="0">
                  <a:pos x="TX763" y="TY763"/>
                </a:cxn>
                <a:cxn ang="0">
                  <a:pos x="TX764" y="TY764"/>
                </a:cxn>
                <a:cxn ang="0">
                  <a:pos x="TX765" y="TY765"/>
                </a:cxn>
                <a:cxn ang="0">
                  <a:pos x="TX766" y="TY766"/>
                </a:cxn>
                <a:cxn ang="0">
                  <a:pos x="TX767" y="TY767"/>
                </a:cxn>
                <a:cxn ang="0">
                  <a:pos x="TX768" y="TY768"/>
                </a:cxn>
                <a:cxn ang="0">
                  <a:pos x="TX769" y="TY769"/>
                </a:cxn>
                <a:cxn ang="0">
                  <a:pos x="TX770" y="TY770"/>
                </a:cxn>
                <a:cxn ang="0">
                  <a:pos x="TX771" y="TY771"/>
                </a:cxn>
                <a:cxn ang="0">
                  <a:pos x="TX772" y="TY772"/>
                </a:cxn>
                <a:cxn ang="0">
                  <a:pos x="TX773" y="TY773"/>
                </a:cxn>
                <a:cxn ang="0">
                  <a:pos x="TX774" y="TY774"/>
                </a:cxn>
                <a:cxn ang="0">
                  <a:pos x="TX776" y="TY776"/>
                </a:cxn>
                <a:cxn ang="0">
                  <a:pos x="TX777" y="TY777"/>
                </a:cxn>
                <a:cxn ang="0">
                  <a:pos x="TX778" y="TY778"/>
                </a:cxn>
                <a:cxn ang="0">
                  <a:pos x="TX779" y="TY779"/>
                </a:cxn>
                <a:cxn ang="0">
                  <a:pos x="TX780" y="TY780"/>
                </a:cxn>
                <a:cxn ang="0">
                  <a:pos x="TX781" y="TY781"/>
                </a:cxn>
                <a:cxn ang="0">
                  <a:pos x="TX782" y="TY782"/>
                </a:cxn>
                <a:cxn ang="0">
                  <a:pos x="TX783" y="TY783"/>
                </a:cxn>
                <a:cxn ang="0">
                  <a:pos x="TX784" y="TY784"/>
                </a:cxn>
                <a:cxn ang="0">
                  <a:pos x="TX785" y="TY785"/>
                </a:cxn>
                <a:cxn ang="0">
                  <a:pos x="TX786" y="TY786"/>
                </a:cxn>
                <a:cxn ang="0">
                  <a:pos x="TX787" y="TY787"/>
                </a:cxn>
                <a:cxn ang="0">
                  <a:pos x="TX788" y="TY788"/>
                </a:cxn>
                <a:cxn ang="0">
                  <a:pos x="TX789" y="TY789"/>
                </a:cxn>
                <a:cxn ang="0">
                  <a:pos x="TX790" y="TY790"/>
                </a:cxn>
                <a:cxn ang="0">
                  <a:pos x="TX791" y="TY791"/>
                </a:cxn>
                <a:cxn ang="0">
                  <a:pos x="TX792" y="TY792"/>
                </a:cxn>
                <a:cxn ang="0">
                  <a:pos x="TX793" y="TY793"/>
                </a:cxn>
                <a:cxn ang="0">
                  <a:pos x="TX794" y="TY794"/>
                </a:cxn>
                <a:cxn ang="0">
                  <a:pos x="TX795" y="TY795"/>
                </a:cxn>
                <a:cxn ang="0">
                  <a:pos x="TX796" y="TY796"/>
                </a:cxn>
                <a:cxn ang="0">
                  <a:pos x="TX797" y="TY797"/>
                </a:cxn>
                <a:cxn ang="0">
                  <a:pos x="TX798" y="TY798"/>
                </a:cxn>
                <a:cxn ang="0">
                  <a:pos x="TX799" y="TY799"/>
                </a:cxn>
                <a:cxn ang="0">
                  <a:pos x="TX800" y="TY800"/>
                </a:cxn>
                <a:cxn ang="0">
                  <a:pos x="TX801" y="TY801"/>
                </a:cxn>
                <a:cxn ang="0">
                  <a:pos x="TX802" y="TY802"/>
                </a:cxn>
                <a:cxn ang="0">
                  <a:pos x="TX803" y="TY803"/>
                </a:cxn>
                <a:cxn ang="0">
                  <a:pos x="TX804" y="TY804"/>
                </a:cxn>
                <a:cxn ang="0">
                  <a:pos x="TX805" y="TY805"/>
                </a:cxn>
                <a:cxn ang="0">
                  <a:pos x="TX806" y="TY806"/>
                </a:cxn>
                <a:cxn ang="0">
                  <a:pos x="TX807" y="TY807"/>
                </a:cxn>
                <a:cxn ang="0">
                  <a:pos x="TX808" y="TY808"/>
                </a:cxn>
                <a:cxn ang="0">
                  <a:pos x="TX809" y="TY809"/>
                </a:cxn>
                <a:cxn ang="0">
                  <a:pos x="TX810" y="TY810"/>
                </a:cxn>
                <a:cxn ang="0">
                  <a:pos x="TX811" y="TY811"/>
                </a:cxn>
                <a:cxn ang="0">
                  <a:pos x="TX812" y="TY812"/>
                </a:cxn>
                <a:cxn ang="0">
                  <a:pos x="TX813" y="TY813"/>
                </a:cxn>
                <a:cxn ang="0">
                  <a:pos x="TX814" y="TY814"/>
                </a:cxn>
                <a:cxn ang="0">
                  <a:pos x="TX815" y="TY815"/>
                </a:cxn>
                <a:cxn ang="0">
                  <a:pos x="TX816" y="TY816"/>
                </a:cxn>
                <a:cxn ang="0">
                  <a:pos x="TX817" y="TY817"/>
                </a:cxn>
                <a:cxn ang="0">
                  <a:pos x="TX818" y="TY818"/>
                </a:cxn>
                <a:cxn ang="0">
                  <a:pos x="TX819" y="TY819"/>
                </a:cxn>
                <a:cxn ang="0">
                  <a:pos x="TX820" y="TY820"/>
                </a:cxn>
                <a:cxn ang="0">
                  <a:pos x="TX821" y="TY821"/>
                </a:cxn>
                <a:cxn ang="0">
                  <a:pos x="TX822" y="TY822"/>
                </a:cxn>
                <a:cxn ang="0">
                  <a:pos x="TX823" y="TY823"/>
                </a:cxn>
                <a:cxn ang="0">
                  <a:pos x="TX824" y="TY824"/>
                </a:cxn>
                <a:cxn ang="0">
                  <a:pos x="TX825" y="TY825"/>
                </a:cxn>
                <a:cxn ang="0">
                  <a:pos x="TX826" y="TY826"/>
                </a:cxn>
                <a:cxn ang="0">
                  <a:pos x="TX827" y="TY827"/>
                </a:cxn>
                <a:cxn ang="0">
                  <a:pos x="TX828" y="TY828"/>
                </a:cxn>
                <a:cxn ang="0">
                  <a:pos x="TX829" y="TY829"/>
                </a:cxn>
                <a:cxn ang="0">
                  <a:pos x="TX830" y="TY830"/>
                </a:cxn>
                <a:cxn ang="0">
                  <a:pos x="TX831" y="TY831"/>
                </a:cxn>
                <a:cxn ang="0">
                  <a:pos x="TX832" y="TY832"/>
                </a:cxn>
                <a:cxn ang="0">
                  <a:pos x="TX833" y="TY833"/>
                </a:cxn>
                <a:cxn ang="0">
                  <a:pos x="TX834" y="TY834"/>
                </a:cxn>
                <a:cxn ang="0">
                  <a:pos x="TX835" y="TY835"/>
                </a:cxn>
                <a:cxn ang="0">
                  <a:pos x="TX836" y="TY836"/>
                </a:cxn>
                <a:cxn ang="0">
                  <a:pos x="TX837" y="TY837"/>
                </a:cxn>
                <a:cxn ang="0">
                  <a:pos x="TX838" y="TY838"/>
                </a:cxn>
                <a:cxn ang="0">
                  <a:pos x="TX839" y="TY839"/>
                </a:cxn>
                <a:cxn ang="0">
                  <a:pos x="TX840" y="TY840"/>
                </a:cxn>
                <a:cxn ang="0">
                  <a:pos x="TX841" y="TY841"/>
                </a:cxn>
                <a:cxn ang="0">
                  <a:pos x="TX842" y="TY842"/>
                </a:cxn>
                <a:cxn ang="0">
                  <a:pos x="TX843" y="TY843"/>
                </a:cxn>
                <a:cxn ang="0">
                  <a:pos x="TX844" y="TY844"/>
                </a:cxn>
                <a:cxn ang="0">
                  <a:pos x="TX845" y="TY845"/>
                </a:cxn>
                <a:cxn ang="0">
                  <a:pos x="TX846" y="TY846"/>
                </a:cxn>
                <a:cxn ang="0">
                  <a:pos x="TX847" y="TY847"/>
                </a:cxn>
                <a:cxn ang="0">
                  <a:pos x="TX848" y="TY848"/>
                </a:cxn>
                <a:cxn ang="0">
                  <a:pos x="TX849" y="TY849"/>
                </a:cxn>
                <a:cxn ang="0">
                  <a:pos x="TX850" y="TY850"/>
                </a:cxn>
                <a:cxn ang="0">
                  <a:pos x="TX852" y="TY852"/>
                </a:cxn>
                <a:cxn ang="0">
                  <a:pos x="TX853" y="TY853"/>
                </a:cxn>
                <a:cxn ang="0">
                  <a:pos x="TX854" y="TY854"/>
                </a:cxn>
                <a:cxn ang="0">
                  <a:pos x="TX855" y="TY855"/>
                </a:cxn>
                <a:cxn ang="0">
                  <a:pos x="TX856" y="TY856"/>
                </a:cxn>
                <a:cxn ang="0">
                  <a:pos x="TX857" y="TY857"/>
                </a:cxn>
                <a:cxn ang="0">
                  <a:pos x="TX858" y="TY858"/>
                </a:cxn>
                <a:cxn ang="0">
                  <a:pos x="TX859" y="TY859"/>
                </a:cxn>
                <a:cxn ang="0">
                  <a:pos x="TX860" y="TY860"/>
                </a:cxn>
                <a:cxn ang="0">
                  <a:pos x="TX861" y="TY861"/>
                </a:cxn>
                <a:cxn ang="0">
                  <a:pos x="TX862" y="TY862"/>
                </a:cxn>
                <a:cxn ang="0">
                  <a:pos x="TX863" y="TY863"/>
                </a:cxn>
                <a:cxn ang="0">
                  <a:pos x="TX864" y="TY864"/>
                </a:cxn>
                <a:cxn ang="0">
                  <a:pos x="TX865" y="TY865"/>
                </a:cxn>
                <a:cxn ang="0">
                  <a:pos x="TX866" y="TY866"/>
                </a:cxn>
                <a:cxn ang="0">
                  <a:pos x="TX867" y="TY867"/>
                </a:cxn>
                <a:cxn ang="0">
                  <a:pos x="TX868" y="TY868"/>
                </a:cxn>
                <a:cxn ang="0">
                  <a:pos x="TX869" y="TY869"/>
                </a:cxn>
                <a:cxn ang="0">
                  <a:pos x="TX870" y="TY870"/>
                </a:cxn>
                <a:cxn ang="0">
                  <a:pos x="TX871" y="TY871"/>
                </a:cxn>
                <a:cxn ang="0">
                  <a:pos x="TX872" y="TY872"/>
                </a:cxn>
                <a:cxn ang="0">
                  <a:pos x="TX873" y="TY873"/>
                </a:cxn>
                <a:cxn ang="0">
                  <a:pos x="TX874" y="TY874"/>
                </a:cxn>
                <a:cxn ang="0">
                  <a:pos x="TX875" y="TY875"/>
                </a:cxn>
                <a:cxn ang="0">
                  <a:pos x="TX876" y="TY876"/>
                </a:cxn>
                <a:cxn ang="0">
                  <a:pos x="TX877" y="TY877"/>
                </a:cxn>
                <a:cxn ang="0">
                  <a:pos x="TX878" y="TY878"/>
                </a:cxn>
                <a:cxn ang="0">
                  <a:pos x="TX879" y="TY879"/>
                </a:cxn>
                <a:cxn ang="0">
                  <a:pos x="TX880" y="TY880"/>
                </a:cxn>
                <a:cxn ang="0">
                  <a:pos x="TX882" y="TY882"/>
                </a:cxn>
                <a:cxn ang="0">
                  <a:pos x="TX883" y="TY883"/>
                </a:cxn>
                <a:cxn ang="0">
                  <a:pos x="TX884" y="TY884"/>
                </a:cxn>
                <a:cxn ang="0">
                  <a:pos x="TX885" y="TY885"/>
                </a:cxn>
                <a:cxn ang="0">
                  <a:pos x="TX886" y="TY886"/>
                </a:cxn>
                <a:cxn ang="0">
                  <a:pos x="TX887" y="TY887"/>
                </a:cxn>
                <a:cxn ang="0">
                  <a:pos x="TX888" y="TY888"/>
                </a:cxn>
                <a:cxn ang="0">
                  <a:pos x="TX889" y="TY889"/>
                </a:cxn>
                <a:cxn ang="0">
                  <a:pos x="TX890" y="TY890"/>
                </a:cxn>
                <a:cxn ang="0">
                  <a:pos x="TX891" y="TY891"/>
                </a:cxn>
                <a:cxn ang="0">
                  <a:pos x="TX892" y="TY892"/>
                </a:cxn>
                <a:cxn ang="0">
                  <a:pos x="TX893" y="TY893"/>
                </a:cxn>
                <a:cxn ang="0">
                  <a:pos x="TX894" y="TY894"/>
                </a:cxn>
                <a:cxn ang="0">
                  <a:pos x="TX895" y="TY895"/>
                </a:cxn>
                <a:cxn ang="0">
                  <a:pos x="TX896" y="TY896"/>
                </a:cxn>
                <a:cxn ang="0">
                  <a:pos x="TX897" y="TY897"/>
                </a:cxn>
                <a:cxn ang="0">
                  <a:pos x="TX898" y="TY898"/>
                </a:cxn>
                <a:cxn ang="0">
                  <a:pos x="TX899" y="TY899"/>
                </a:cxn>
                <a:cxn ang="0">
                  <a:pos x="TX900" y="TY900"/>
                </a:cxn>
                <a:cxn ang="0">
                  <a:pos x="TX901" y="TY901"/>
                </a:cxn>
                <a:cxn ang="0">
                  <a:pos x="TX902" y="TY902"/>
                </a:cxn>
                <a:cxn ang="0">
                  <a:pos x="TX903" y="TY903"/>
                </a:cxn>
                <a:cxn ang="0">
                  <a:pos x="TX904" y="TY904"/>
                </a:cxn>
                <a:cxn ang="0">
                  <a:pos x="TX905" y="TY905"/>
                </a:cxn>
                <a:cxn ang="0">
                  <a:pos x="TX906" y="TY906"/>
                </a:cxn>
                <a:cxn ang="0">
                  <a:pos x="TX907" y="TY907"/>
                </a:cxn>
                <a:cxn ang="0">
                  <a:pos x="TX908" y="TY908"/>
                </a:cxn>
                <a:cxn ang="0">
                  <a:pos x="TX910" y="TY910"/>
                </a:cxn>
                <a:cxn ang="0">
                  <a:pos x="TX911" y="TY911"/>
                </a:cxn>
                <a:cxn ang="0">
                  <a:pos x="TX912" y="TY912"/>
                </a:cxn>
                <a:cxn ang="0">
                  <a:pos x="TX913" y="TY913"/>
                </a:cxn>
                <a:cxn ang="0">
                  <a:pos x="TX914" y="TY914"/>
                </a:cxn>
                <a:cxn ang="0">
                  <a:pos x="TX915" y="TY915"/>
                </a:cxn>
                <a:cxn ang="0">
                  <a:pos x="TX916" y="TY916"/>
                </a:cxn>
                <a:cxn ang="0">
                  <a:pos x="TX917" y="TY917"/>
                </a:cxn>
                <a:cxn ang="0">
                  <a:pos x="TX918" y="TY918"/>
                </a:cxn>
                <a:cxn ang="0">
                  <a:pos x="TX919" y="TY919"/>
                </a:cxn>
                <a:cxn ang="0">
                  <a:pos x="TX920" y="TY920"/>
                </a:cxn>
                <a:cxn ang="0">
                  <a:pos x="TX921" y="TY921"/>
                </a:cxn>
                <a:cxn ang="0">
                  <a:pos x="TX922" y="TY922"/>
                </a:cxn>
                <a:cxn ang="0">
                  <a:pos x="TX924" y="TY924"/>
                </a:cxn>
                <a:cxn ang="0">
                  <a:pos x="TX925" y="TY925"/>
                </a:cxn>
                <a:cxn ang="0">
                  <a:pos x="TX926" y="TY926"/>
                </a:cxn>
                <a:cxn ang="0">
                  <a:pos x="TX927" y="TY927"/>
                </a:cxn>
                <a:cxn ang="0">
                  <a:pos x="TX928" y="TY928"/>
                </a:cxn>
                <a:cxn ang="0">
                  <a:pos x="TX929" y="TY929"/>
                </a:cxn>
                <a:cxn ang="0">
                  <a:pos x="TX930" y="TY930"/>
                </a:cxn>
                <a:cxn ang="0">
                  <a:pos x="TX931" y="TY931"/>
                </a:cxn>
                <a:cxn ang="0">
                  <a:pos x="TX932" y="TY932"/>
                </a:cxn>
                <a:cxn ang="0">
                  <a:pos x="TX933" y="TY933"/>
                </a:cxn>
                <a:cxn ang="0">
                  <a:pos x="TX934" y="TY934"/>
                </a:cxn>
                <a:cxn ang="0">
                  <a:pos x="TX935" y="TY935"/>
                </a:cxn>
                <a:cxn ang="0">
                  <a:pos x="TX936" y="TY936"/>
                </a:cxn>
                <a:cxn ang="0">
                  <a:pos x="TX937" y="TY937"/>
                </a:cxn>
                <a:cxn ang="0">
                  <a:pos x="TX938" y="TY938"/>
                </a:cxn>
                <a:cxn ang="0">
                  <a:pos x="TX939" y="TY939"/>
                </a:cxn>
                <a:cxn ang="0">
                  <a:pos x="TX940" y="TY940"/>
                </a:cxn>
                <a:cxn ang="0">
                  <a:pos x="TX941" y="TY941"/>
                </a:cxn>
                <a:cxn ang="0">
                  <a:pos x="TX942" y="TY942"/>
                </a:cxn>
                <a:cxn ang="0">
                  <a:pos x="TX943" y="TY943"/>
                </a:cxn>
                <a:cxn ang="0">
                  <a:pos x="TX944" y="TY944"/>
                </a:cxn>
                <a:cxn ang="0">
                  <a:pos x="TX945" y="TY945"/>
                </a:cxn>
                <a:cxn ang="0">
                  <a:pos x="TX946" y="TY946"/>
                </a:cxn>
                <a:cxn ang="0">
                  <a:pos x="TX947" y="TY947"/>
                </a:cxn>
                <a:cxn ang="0">
                  <a:pos x="TX948" y="TY948"/>
                </a:cxn>
                <a:cxn ang="0">
                  <a:pos x="TX949" y="TY949"/>
                </a:cxn>
                <a:cxn ang="0">
                  <a:pos x="TX950" y="TY950"/>
                </a:cxn>
                <a:cxn ang="0">
                  <a:pos x="TX951" y="TY951"/>
                </a:cxn>
                <a:cxn ang="0">
                  <a:pos x="TX952" y="TY952"/>
                </a:cxn>
                <a:cxn ang="0">
                  <a:pos x="TX953" y="TY953"/>
                </a:cxn>
                <a:cxn ang="0">
                  <a:pos x="TX954" y="TY954"/>
                </a:cxn>
                <a:cxn ang="0">
                  <a:pos x="TX955" y="TY955"/>
                </a:cxn>
                <a:cxn ang="0">
                  <a:pos x="TX956" y="TY956"/>
                </a:cxn>
                <a:cxn ang="0">
                  <a:pos x="TX957" y="TY957"/>
                </a:cxn>
                <a:cxn ang="0">
                  <a:pos x="TX958" y="TY958"/>
                </a:cxn>
                <a:cxn ang="0">
                  <a:pos x="TX959" y="TY959"/>
                </a:cxn>
                <a:cxn ang="0">
                  <a:pos x="TX960" y="TY960"/>
                </a:cxn>
                <a:cxn ang="0">
                  <a:pos x="TX961" y="TY961"/>
                </a:cxn>
                <a:cxn ang="0">
                  <a:pos x="TX962" y="TY962"/>
                </a:cxn>
                <a:cxn ang="0">
                  <a:pos x="TX963" y="TY963"/>
                </a:cxn>
                <a:cxn ang="0">
                  <a:pos x="TX964" y="TY964"/>
                </a:cxn>
                <a:cxn ang="0">
                  <a:pos x="TX965" y="TY965"/>
                </a:cxn>
                <a:cxn ang="0">
                  <a:pos x="TX966" y="TY966"/>
                </a:cxn>
                <a:cxn ang="0">
                  <a:pos x="TX967" y="TY967"/>
                </a:cxn>
                <a:cxn ang="0">
                  <a:pos x="TX968" y="TY968"/>
                </a:cxn>
                <a:cxn ang="0">
                  <a:pos x="TX969" y="TY969"/>
                </a:cxn>
                <a:cxn ang="0">
                  <a:pos x="TX970" y="TY970"/>
                </a:cxn>
                <a:cxn ang="0">
                  <a:pos x="TX971" y="TY971"/>
                </a:cxn>
                <a:cxn ang="0">
                  <a:pos x="TX972" y="TY972"/>
                </a:cxn>
                <a:cxn ang="0">
                  <a:pos x="TX973" y="TY973"/>
                </a:cxn>
                <a:cxn ang="0">
                  <a:pos x="TX974" y="TY974"/>
                </a:cxn>
                <a:cxn ang="0">
                  <a:pos x="TX975" y="TY975"/>
                </a:cxn>
                <a:cxn ang="0">
                  <a:pos x="TX976" y="TY976"/>
                </a:cxn>
                <a:cxn ang="0">
                  <a:pos x="TX977" y="TY977"/>
                </a:cxn>
                <a:cxn ang="0">
                  <a:pos x="TX978" y="TY978"/>
                </a:cxn>
                <a:cxn ang="0">
                  <a:pos x="TX979" y="TY979"/>
                </a:cxn>
                <a:cxn ang="0">
                  <a:pos x="TX980" y="TY980"/>
                </a:cxn>
                <a:cxn ang="0">
                  <a:pos x="TX981" y="TY981"/>
                </a:cxn>
                <a:cxn ang="0">
                  <a:pos x="TX982" y="TY982"/>
                </a:cxn>
                <a:cxn ang="0">
                  <a:pos x="TX983" y="TY983"/>
                </a:cxn>
                <a:cxn ang="0">
                  <a:pos x="TX984" y="TY984"/>
                </a:cxn>
                <a:cxn ang="0">
                  <a:pos x="TX985" y="TY985"/>
                </a:cxn>
                <a:cxn ang="0">
                  <a:pos x="TX986" y="TY986"/>
                </a:cxn>
                <a:cxn ang="0">
                  <a:pos x="TX987" y="TY987"/>
                </a:cxn>
                <a:cxn ang="0">
                  <a:pos x="TX988" y="TY988"/>
                </a:cxn>
                <a:cxn ang="0">
                  <a:pos x="TX989" y="TY989"/>
                </a:cxn>
                <a:cxn ang="0">
                  <a:pos x="TX990" y="TY990"/>
                </a:cxn>
                <a:cxn ang="0">
                  <a:pos x="TX991" y="TY991"/>
                </a:cxn>
                <a:cxn ang="0">
                  <a:pos x="TX992" y="TY992"/>
                </a:cxn>
                <a:cxn ang="0">
                  <a:pos x="TX993" y="TY993"/>
                </a:cxn>
                <a:cxn ang="0">
                  <a:pos x="TX994" y="TY994"/>
                </a:cxn>
                <a:cxn ang="0">
                  <a:pos x="TX995" y="TY995"/>
                </a:cxn>
                <a:cxn ang="0">
                  <a:pos x="TX996" y="TY996"/>
                </a:cxn>
                <a:cxn ang="0">
                  <a:pos x="TX997" y="TY997"/>
                </a:cxn>
                <a:cxn ang="0">
                  <a:pos x="TX998" y="TY998"/>
                </a:cxn>
                <a:cxn ang="0">
                  <a:pos x="TX999" y="TY999"/>
                </a:cxn>
                <a:cxn ang="0">
                  <a:pos x="TX1000" y="TY1000"/>
                </a:cxn>
                <a:cxn ang="0">
                  <a:pos x="TX1001" y="TY1001"/>
                </a:cxn>
                <a:cxn ang="0">
                  <a:pos x="TX1002" y="TY1002"/>
                </a:cxn>
                <a:cxn ang="0">
                  <a:pos x="TX1003" y="TY1003"/>
                </a:cxn>
                <a:cxn ang="0">
                  <a:pos x="TX1004" y="TY1004"/>
                </a:cxn>
                <a:cxn ang="0">
                  <a:pos x="TX1005" y="TY1005"/>
                </a:cxn>
                <a:cxn ang="0">
                  <a:pos x="TX1006" y="TY1006"/>
                </a:cxn>
                <a:cxn ang="0">
                  <a:pos x="TX1007" y="TY1007"/>
                </a:cxn>
                <a:cxn ang="0">
                  <a:pos x="TX1008" y="TY1008"/>
                </a:cxn>
                <a:cxn ang="0">
                  <a:pos x="TX1009" y="TY1009"/>
                </a:cxn>
                <a:cxn ang="0">
                  <a:pos x="TX1010" y="TY1010"/>
                </a:cxn>
                <a:cxn ang="0">
                  <a:pos x="TX1011" y="TY1011"/>
                </a:cxn>
                <a:cxn ang="0">
                  <a:pos x="TX1012" y="TY1012"/>
                </a:cxn>
                <a:cxn ang="0">
                  <a:pos x="TX1013" y="TY1013"/>
                </a:cxn>
                <a:cxn ang="0">
                  <a:pos x="TX1014" y="TY1014"/>
                </a:cxn>
                <a:cxn ang="0">
                  <a:pos x="TX1015" y="TY1015"/>
                </a:cxn>
                <a:cxn ang="0">
                  <a:pos x="TX1016" y="TY1016"/>
                </a:cxn>
                <a:cxn ang="0">
                  <a:pos x="TX1017" y="TY1017"/>
                </a:cxn>
                <a:cxn ang="0">
                  <a:pos x="TX1018" y="TY1018"/>
                </a:cxn>
                <a:cxn ang="0">
                  <a:pos x="TX1019" y="TY1019"/>
                </a:cxn>
                <a:cxn ang="0">
                  <a:pos x="TX1020" y="TY1020"/>
                </a:cxn>
                <a:cxn ang="0">
                  <a:pos x="TX1021" y="TY1021"/>
                </a:cxn>
                <a:cxn ang="0">
                  <a:pos x="TX1022" y="TY1022"/>
                </a:cxn>
                <a:cxn ang="0">
                  <a:pos x="TX1023" y="TY1023"/>
                </a:cxn>
                <a:cxn ang="0">
                  <a:pos x="TX1024" y="TY1024"/>
                </a:cxn>
                <a:cxn ang="0">
                  <a:pos x="TX1025" y="TY1025"/>
                </a:cxn>
                <a:cxn ang="0">
                  <a:pos x="TX1026" y="TY1026"/>
                </a:cxn>
                <a:cxn ang="0">
                  <a:pos x="TX1027" y="TY1027"/>
                </a:cxn>
                <a:cxn ang="0">
                  <a:pos x="TX1028" y="TY1028"/>
                </a:cxn>
                <a:cxn ang="0">
                  <a:pos x="TX1029" y="TY1029"/>
                </a:cxn>
                <a:cxn ang="0">
                  <a:pos x="TX1030" y="TY1030"/>
                </a:cxn>
                <a:cxn ang="0">
                  <a:pos x="TX1032" y="TY1032"/>
                </a:cxn>
                <a:cxn ang="0">
                  <a:pos x="TX1033" y="TY1033"/>
                </a:cxn>
                <a:cxn ang="0">
                  <a:pos x="TX1034" y="TY1034"/>
                </a:cxn>
                <a:cxn ang="0">
                  <a:pos x="TX1035" y="TY1035"/>
                </a:cxn>
                <a:cxn ang="0">
                  <a:pos x="TX1036" y="TY1036"/>
                </a:cxn>
              </a:cxnLst>
              <a:rect l="l" t="t" r="r" b="b"/>
              <a:pathLst>
                <a:path w="3578" h="233">
                  <a:moveTo>
                    <a:pt x="470" y="16"/>
                  </a:moveTo>
                  <a:lnTo>
                    <a:pt x="470" y="16"/>
                  </a:lnTo>
                  <a:lnTo>
                    <a:pt x="479" y="18"/>
                  </a:lnTo>
                  <a:lnTo>
                    <a:pt x="489" y="20"/>
                  </a:lnTo>
                  <a:lnTo>
                    <a:pt x="495" y="24"/>
                  </a:lnTo>
                  <a:lnTo>
                    <a:pt x="501" y="28"/>
                  </a:lnTo>
                  <a:lnTo>
                    <a:pt x="501" y="28"/>
                  </a:lnTo>
                  <a:lnTo>
                    <a:pt x="503" y="33"/>
                  </a:lnTo>
                  <a:lnTo>
                    <a:pt x="507" y="41"/>
                  </a:lnTo>
                  <a:lnTo>
                    <a:pt x="509" y="61"/>
                  </a:lnTo>
                  <a:lnTo>
                    <a:pt x="529" y="61"/>
                  </a:lnTo>
                  <a:lnTo>
                    <a:pt x="529" y="61"/>
                  </a:lnTo>
                  <a:lnTo>
                    <a:pt x="529" y="47"/>
                  </a:lnTo>
                  <a:lnTo>
                    <a:pt x="525" y="33"/>
                  </a:lnTo>
                  <a:lnTo>
                    <a:pt x="521" y="24"/>
                  </a:lnTo>
                  <a:lnTo>
                    <a:pt x="515" y="16"/>
                  </a:lnTo>
                  <a:lnTo>
                    <a:pt x="507" y="8"/>
                  </a:lnTo>
                  <a:lnTo>
                    <a:pt x="497" y="4"/>
                  </a:lnTo>
                  <a:lnTo>
                    <a:pt x="485" y="0"/>
                  </a:lnTo>
                  <a:lnTo>
                    <a:pt x="472" y="0"/>
                  </a:lnTo>
                  <a:lnTo>
                    <a:pt x="472" y="0"/>
                  </a:lnTo>
                  <a:lnTo>
                    <a:pt x="458" y="0"/>
                  </a:lnTo>
                  <a:lnTo>
                    <a:pt x="446" y="4"/>
                  </a:lnTo>
                  <a:lnTo>
                    <a:pt x="434" y="8"/>
                  </a:lnTo>
                  <a:lnTo>
                    <a:pt x="426" y="14"/>
                  </a:lnTo>
                  <a:lnTo>
                    <a:pt x="418" y="22"/>
                  </a:lnTo>
                  <a:lnTo>
                    <a:pt x="415" y="31"/>
                  </a:lnTo>
                  <a:lnTo>
                    <a:pt x="413" y="41"/>
                  </a:lnTo>
                  <a:lnTo>
                    <a:pt x="411" y="55"/>
                  </a:lnTo>
                  <a:lnTo>
                    <a:pt x="411" y="55"/>
                  </a:lnTo>
                  <a:lnTo>
                    <a:pt x="413" y="71"/>
                  </a:lnTo>
                  <a:lnTo>
                    <a:pt x="417" y="85"/>
                  </a:lnTo>
                  <a:lnTo>
                    <a:pt x="417" y="85"/>
                  </a:lnTo>
                  <a:lnTo>
                    <a:pt x="422" y="90"/>
                  </a:lnTo>
                  <a:lnTo>
                    <a:pt x="432" y="100"/>
                  </a:lnTo>
                  <a:lnTo>
                    <a:pt x="456" y="116"/>
                  </a:lnTo>
                  <a:lnTo>
                    <a:pt x="456" y="116"/>
                  </a:lnTo>
                  <a:lnTo>
                    <a:pt x="481" y="134"/>
                  </a:lnTo>
                  <a:lnTo>
                    <a:pt x="495" y="142"/>
                  </a:lnTo>
                  <a:lnTo>
                    <a:pt x="495" y="142"/>
                  </a:lnTo>
                  <a:lnTo>
                    <a:pt x="501" y="149"/>
                  </a:lnTo>
                  <a:lnTo>
                    <a:pt x="505" y="157"/>
                  </a:lnTo>
                  <a:lnTo>
                    <a:pt x="507" y="165"/>
                  </a:lnTo>
                  <a:lnTo>
                    <a:pt x="509" y="175"/>
                  </a:lnTo>
                  <a:lnTo>
                    <a:pt x="509" y="175"/>
                  </a:lnTo>
                  <a:lnTo>
                    <a:pt x="509" y="185"/>
                  </a:lnTo>
                  <a:lnTo>
                    <a:pt x="507" y="193"/>
                  </a:lnTo>
                  <a:lnTo>
                    <a:pt x="503" y="201"/>
                  </a:lnTo>
                  <a:lnTo>
                    <a:pt x="499" y="204"/>
                  </a:lnTo>
                  <a:lnTo>
                    <a:pt x="493" y="210"/>
                  </a:lnTo>
                  <a:lnTo>
                    <a:pt x="487" y="212"/>
                  </a:lnTo>
                  <a:lnTo>
                    <a:pt x="479" y="214"/>
                  </a:lnTo>
                  <a:lnTo>
                    <a:pt x="470" y="214"/>
                  </a:lnTo>
                  <a:lnTo>
                    <a:pt x="470" y="214"/>
                  </a:lnTo>
                  <a:lnTo>
                    <a:pt x="458" y="214"/>
                  </a:lnTo>
                  <a:lnTo>
                    <a:pt x="448" y="210"/>
                  </a:lnTo>
                  <a:lnTo>
                    <a:pt x="440" y="206"/>
                  </a:lnTo>
                  <a:lnTo>
                    <a:pt x="434" y="199"/>
                  </a:lnTo>
                  <a:lnTo>
                    <a:pt x="434" y="199"/>
                  </a:lnTo>
                  <a:lnTo>
                    <a:pt x="432" y="193"/>
                  </a:lnTo>
                  <a:lnTo>
                    <a:pt x="430" y="185"/>
                  </a:lnTo>
                  <a:lnTo>
                    <a:pt x="428" y="165"/>
                  </a:lnTo>
                  <a:lnTo>
                    <a:pt x="409" y="165"/>
                  </a:lnTo>
                  <a:lnTo>
                    <a:pt x="409" y="165"/>
                  </a:lnTo>
                  <a:lnTo>
                    <a:pt x="409" y="181"/>
                  </a:lnTo>
                  <a:lnTo>
                    <a:pt x="411" y="195"/>
                  </a:lnTo>
                  <a:lnTo>
                    <a:pt x="415" y="206"/>
                  </a:lnTo>
                  <a:lnTo>
                    <a:pt x="422" y="214"/>
                  </a:lnTo>
                  <a:lnTo>
                    <a:pt x="430" y="222"/>
                  </a:lnTo>
                  <a:lnTo>
                    <a:pt x="442" y="228"/>
                  </a:lnTo>
                  <a:lnTo>
                    <a:pt x="454" y="230"/>
                  </a:lnTo>
                  <a:lnTo>
                    <a:pt x="470" y="232"/>
                  </a:lnTo>
                  <a:lnTo>
                    <a:pt x="470" y="232"/>
                  </a:lnTo>
                  <a:lnTo>
                    <a:pt x="483" y="230"/>
                  </a:lnTo>
                  <a:lnTo>
                    <a:pt x="495" y="228"/>
                  </a:lnTo>
                  <a:lnTo>
                    <a:pt x="505" y="224"/>
                  </a:lnTo>
                  <a:lnTo>
                    <a:pt x="513" y="216"/>
                  </a:lnTo>
                  <a:lnTo>
                    <a:pt x="521" y="208"/>
                  </a:lnTo>
                  <a:lnTo>
                    <a:pt x="525" y="199"/>
                  </a:lnTo>
                  <a:lnTo>
                    <a:pt x="529" y="187"/>
                  </a:lnTo>
                  <a:lnTo>
                    <a:pt x="529" y="173"/>
                  </a:lnTo>
                  <a:lnTo>
                    <a:pt x="529" y="173"/>
                  </a:lnTo>
                  <a:lnTo>
                    <a:pt x="527" y="153"/>
                  </a:lnTo>
                  <a:lnTo>
                    <a:pt x="525" y="147"/>
                  </a:lnTo>
                  <a:lnTo>
                    <a:pt x="521" y="140"/>
                  </a:lnTo>
                  <a:lnTo>
                    <a:pt x="521" y="140"/>
                  </a:lnTo>
                  <a:lnTo>
                    <a:pt x="513" y="130"/>
                  </a:lnTo>
                  <a:lnTo>
                    <a:pt x="499" y="120"/>
                  </a:lnTo>
                  <a:lnTo>
                    <a:pt x="499" y="120"/>
                  </a:lnTo>
                  <a:lnTo>
                    <a:pt x="474" y="104"/>
                  </a:lnTo>
                  <a:lnTo>
                    <a:pt x="474" y="104"/>
                  </a:lnTo>
                  <a:lnTo>
                    <a:pt x="442" y="83"/>
                  </a:lnTo>
                  <a:lnTo>
                    <a:pt x="442" y="83"/>
                  </a:lnTo>
                  <a:lnTo>
                    <a:pt x="438" y="77"/>
                  </a:lnTo>
                  <a:lnTo>
                    <a:pt x="434" y="69"/>
                  </a:lnTo>
                  <a:lnTo>
                    <a:pt x="432" y="61"/>
                  </a:lnTo>
                  <a:lnTo>
                    <a:pt x="430" y="51"/>
                  </a:lnTo>
                  <a:lnTo>
                    <a:pt x="430" y="51"/>
                  </a:lnTo>
                  <a:lnTo>
                    <a:pt x="432" y="43"/>
                  </a:lnTo>
                  <a:lnTo>
                    <a:pt x="434" y="35"/>
                  </a:lnTo>
                  <a:lnTo>
                    <a:pt x="436" y="30"/>
                  </a:lnTo>
                  <a:lnTo>
                    <a:pt x="440" y="26"/>
                  </a:lnTo>
                  <a:lnTo>
                    <a:pt x="446" y="22"/>
                  </a:lnTo>
                  <a:lnTo>
                    <a:pt x="454" y="18"/>
                  </a:lnTo>
                  <a:lnTo>
                    <a:pt x="462" y="18"/>
                  </a:lnTo>
                  <a:lnTo>
                    <a:pt x="470" y="16"/>
                  </a:lnTo>
                  <a:lnTo>
                    <a:pt x="470" y="16"/>
                  </a:lnTo>
                  <a:close/>
                  <a:moveTo>
                    <a:pt x="1059" y="4"/>
                  </a:moveTo>
                  <a:lnTo>
                    <a:pt x="989" y="228"/>
                  </a:lnTo>
                  <a:lnTo>
                    <a:pt x="1008" y="228"/>
                  </a:lnTo>
                  <a:lnTo>
                    <a:pt x="1026" y="169"/>
                  </a:lnTo>
                  <a:lnTo>
                    <a:pt x="1114" y="169"/>
                  </a:lnTo>
                  <a:lnTo>
                    <a:pt x="1132" y="228"/>
                  </a:lnTo>
                  <a:lnTo>
                    <a:pt x="1152" y="228"/>
                  </a:lnTo>
                  <a:lnTo>
                    <a:pt x="1083" y="4"/>
                  </a:lnTo>
                  <a:lnTo>
                    <a:pt x="1059" y="4"/>
                  </a:lnTo>
                  <a:close/>
                  <a:moveTo>
                    <a:pt x="1032" y="151"/>
                  </a:moveTo>
                  <a:lnTo>
                    <a:pt x="1069" y="26"/>
                  </a:lnTo>
                  <a:lnTo>
                    <a:pt x="1071" y="26"/>
                  </a:lnTo>
                  <a:lnTo>
                    <a:pt x="1108" y="151"/>
                  </a:lnTo>
                  <a:lnTo>
                    <a:pt x="1032" y="151"/>
                  </a:lnTo>
                  <a:close/>
                  <a:moveTo>
                    <a:pt x="242" y="92"/>
                  </a:moveTo>
                  <a:lnTo>
                    <a:pt x="242" y="92"/>
                  </a:lnTo>
                  <a:lnTo>
                    <a:pt x="244" y="87"/>
                  </a:lnTo>
                  <a:lnTo>
                    <a:pt x="246" y="79"/>
                  </a:lnTo>
                  <a:lnTo>
                    <a:pt x="247" y="57"/>
                  </a:lnTo>
                  <a:lnTo>
                    <a:pt x="247" y="57"/>
                  </a:lnTo>
                  <a:lnTo>
                    <a:pt x="247" y="43"/>
                  </a:lnTo>
                  <a:lnTo>
                    <a:pt x="246" y="31"/>
                  </a:lnTo>
                  <a:lnTo>
                    <a:pt x="242" y="24"/>
                  </a:lnTo>
                  <a:lnTo>
                    <a:pt x="236" y="16"/>
                  </a:lnTo>
                  <a:lnTo>
                    <a:pt x="236" y="16"/>
                  </a:lnTo>
                  <a:lnTo>
                    <a:pt x="230" y="10"/>
                  </a:lnTo>
                  <a:lnTo>
                    <a:pt x="220" y="8"/>
                  </a:lnTo>
                  <a:lnTo>
                    <a:pt x="208" y="4"/>
                  </a:lnTo>
                  <a:lnTo>
                    <a:pt x="194" y="4"/>
                  </a:lnTo>
                  <a:lnTo>
                    <a:pt x="132" y="4"/>
                  </a:lnTo>
                  <a:lnTo>
                    <a:pt x="132" y="228"/>
                  </a:lnTo>
                  <a:lnTo>
                    <a:pt x="151" y="228"/>
                  </a:lnTo>
                  <a:lnTo>
                    <a:pt x="151" y="120"/>
                  </a:lnTo>
                  <a:lnTo>
                    <a:pt x="189" y="120"/>
                  </a:lnTo>
                  <a:lnTo>
                    <a:pt x="189" y="120"/>
                  </a:lnTo>
                  <a:lnTo>
                    <a:pt x="198" y="120"/>
                  </a:lnTo>
                  <a:lnTo>
                    <a:pt x="206" y="122"/>
                  </a:lnTo>
                  <a:lnTo>
                    <a:pt x="212" y="126"/>
                  </a:lnTo>
                  <a:lnTo>
                    <a:pt x="218" y="130"/>
                  </a:lnTo>
                  <a:lnTo>
                    <a:pt x="218" y="130"/>
                  </a:lnTo>
                  <a:lnTo>
                    <a:pt x="224" y="142"/>
                  </a:lnTo>
                  <a:lnTo>
                    <a:pt x="226" y="153"/>
                  </a:lnTo>
                  <a:lnTo>
                    <a:pt x="226" y="171"/>
                  </a:lnTo>
                  <a:lnTo>
                    <a:pt x="226" y="171"/>
                  </a:lnTo>
                  <a:lnTo>
                    <a:pt x="228" y="210"/>
                  </a:lnTo>
                  <a:lnTo>
                    <a:pt x="230" y="228"/>
                  </a:lnTo>
                  <a:lnTo>
                    <a:pt x="247" y="228"/>
                  </a:lnTo>
                  <a:lnTo>
                    <a:pt x="247" y="228"/>
                  </a:lnTo>
                  <a:lnTo>
                    <a:pt x="246" y="203"/>
                  </a:lnTo>
                  <a:lnTo>
                    <a:pt x="246" y="203"/>
                  </a:lnTo>
                  <a:lnTo>
                    <a:pt x="244" y="144"/>
                  </a:lnTo>
                  <a:lnTo>
                    <a:pt x="244" y="144"/>
                  </a:lnTo>
                  <a:lnTo>
                    <a:pt x="242" y="130"/>
                  </a:lnTo>
                  <a:lnTo>
                    <a:pt x="240" y="124"/>
                  </a:lnTo>
                  <a:lnTo>
                    <a:pt x="236" y="120"/>
                  </a:lnTo>
                  <a:lnTo>
                    <a:pt x="236" y="120"/>
                  </a:lnTo>
                  <a:lnTo>
                    <a:pt x="228" y="116"/>
                  </a:lnTo>
                  <a:lnTo>
                    <a:pt x="212" y="112"/>
                  </a:lnTo>
                  <a:lnTo>
                    <a:pt x="212" y="110"/>
                  </a:lnTo>
                  <a:lnTo>
                    <a:pt x="212" y="110"/>
                  </a:lnTo>
                  <a:lnTo>
                    <a:pt x="222" y="108"/>
                  </a:lnTo>
                  <a:lnTo>
                    <a:pt x="230" y="104"/>
                  </a:lnTo>
                  <a:lnTo>
                    <a:pt x="238" y="98"/>
                  </a:lnTo>
                  <a:lnTo>
                    <a:pt x="242" y="92"/>
                  </a:lnTo>
                  <a:lnTo>
                    <a:pt x="242" y="92"/>
                  </a:lnTo>
                  <a:close/>
                  <a:moveTo>
                    <a:pt x="185" y="102"/>
                  </a:moveTo>
                  <a:lnTo>
                    <a:pt x="151" y="102"/>
                  </a:lnTo>
                  <a:lnTo>
                    <a:pt x="151" y="22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208" y="22"/>
                  </a:lnTo>
                  <a:lnTo>
                    <a:pt x="214" y="26"/>
                  </a:lnTo>
                  <a:lnTo>
                    <a:pt x="218" y="28"/>
                  </a:lnTo>
                  <a:lnTo>
                    <a:pt x="218" y="28"/>
                  </a:lnTo>
                  <a:lnTo>
                    <a:pt x="222" y="31"/>
                  </a:lnTo>
                  <a:lnTo>
                    <a:pt x="226" y="39"/>
                  </a:lnTo>
                  <a:lnTo>
                    <a:pt x="228" y="47"/>
                  </a:lnTo>
                  <a:lnTo>
                    <a:pt x="228" y="57"/>
                  </a:lnTo>
                  <a:lnTo>
                    <a:pt x="228" y="57"/>
                  </a:lnTo>
                  <a:lnTo>
                    <a:pt x="228" y="69"/>
                  </a:lnTo>
                  <a:lnTo>
                    <a:pt x="226" y="81"/>
                  </a:lnTo>
                  <a:lnTo>
                    <a:pt x="222" y="88"/>
                  </a:lnTo>
                  <a:lnTo>
                    <a:pt x="218" y="92"/>
                  </a:lnTo>
                  <a:lnTo>
                    <a:pt x="218" y="92"/>
                  </a:lnTo>
                  <a:lnTo>
                    <a:pt x="212" y="98"/>
                  </a:lnTo>
                  <a:lnTo>
                    <a:pt x="204" y="100"/>
                  </a:lnTo>
                  <a:lnTo>
                    <a:pt x="194" y="102"/>
                  </a:lnTo>
                  <a:lnTo>
                    <a:pt x="185" y="102"/>
                  </a:lnTo>
                  <a:lnTo>
                    <a:pt x="185" y="102"/>
                  </a:lnTo>
                  <a:close/>
                  <a:moveTo>
                    <a:pt x="1156" y="22"/>
                  </a:moveTo>
                  <a:lnTo>
                    <a:pt x="1209" y="22"/>
                  </a:lnTo>
                  <a:lnTo>
                    <a:pt x="1209" y="228"/>
                  </a:lnTo>
                  <a:lnTo>
                    <a:pt x="1228" y="228"/>
                  </a:lnTo>
                  <a:lnTo>
                    <a:pt x="1228" y="22"/>
                  </a:lnTo>
                  <a:lnTo>
                    <a:pt x="1283" y="22"/>
                  </a:lnTo>
                  <a:lnTo>
                    <a:pt x="1283" y="4"/>
                  </a:lnTo>
                  <a:lnTo>
                    <a:pt x="1156" y="4"/>
                  </a:lnTo>
                  <a:lnTo>
                    <a:pt x="1156" y="22"/>
                  </a:lnTo>
                  <a:close/>
                  <a:moveTo>
                    <a:pt x="1307" y="228"/>
                  </a:moveTo>
                  <a:lnTo>
                    <a:pt x="1327" y="228"/>
                  </a:lnTo>
                  <a:lnTo>
                    <a:pt x="1327" y="4"/>
                  </a:lnTo>
                  <a:lnTo>
                    <a:pt x="1307" y="4"/>
                  </a:lnTo>
                  <a:lnTo>
                    <a:pt x="1307" y="228"/>
                  </a:lnTo>
                  <a:close/>
                  <a:moveTo>
                    <a:pt x="92" y="12"/>
                  </a:moveTo>
                  <a:lnTo>
                    <a:pt x="92" y="12"/>
                  </a:lnTo>
                  <a:lnTo>
                    <a:pt x="86" y="8"/>
                  </a:lnTo>
                  <a:lnTo>
                    <a:pt x="78" y="6"/>
                  </a:lnTo>
                  <a:lnTo>
                    <a:pt x="61" y="4"/>
                  </a:lnTo>
                  <a:lnTo>
                    <a:pt x="0" y="4"/>
                  </a:lnTo>
                  <a:lnTo>
                    <a:pt x="0" y="228"/>
                  </a:lnTo>
                  <a:lnTo>
                    <a:pt x="19" y="228"/>
                  </a:lnTo>
                  <a:lnTo>
                    <a:pt x="19" y="124"/>
                  </a:lnTo>
                  <a:lnTo>
                    <a:pt x="57" y="124"/>
                  </a:lnTo>
                  <a:lnTo>
                    <a:pt x="57" y="124"/>
                  </a:lnTo>
                  <a:lnTo>
                    <a:pt x="71" y="122"/>
                  </a:lnTo>
                  <a:lnTo>
                    <a:pt x="82" y="120"/>
                  </a:lnTo>
                  <a:lnTo>
                    <a:pt x="90" y="114"/>
                  </a:lnTo>
                  <a:lnTo>
                    <a:pt x="98" y="108"/>
                  </a:lnTo>
                  <a:lnTo>
                    <a:pt x="98" y="108"/>
                  </a:lnTo>
                  <a:lnTo>
                    <a:pt x="104" y="98"/>
                  </a:lnTo>
                  <a:lnTo>
                    <a:pt x="108" y="88"/>
                  </a:lnTo>
                  <a:lnTo>
                    <a:pt x="110" y="75"/>
                  </a:lnTo>
                  <a:lnTo>
                    <a:pt x="110" y="59"/>
                  </a:lnTo>
                  <a:lnTo>
                    <a:pt x="110" y="59"/>
                  </a:lnTo>
                  <a:lnTo>
                    <a:pt x="110" y="43"/>
                  </a:lnTo>
                  <a:lnTo>
                    <a:pt x="106" y="30"/>
                  </a:lnTo>
                  <a:lnTo>
                    <a:pt x="100" y="20"/>
                  </a:lnTo>
                  <a:lnTo>
                    <a:pt x="92" y="12"/>
                  </a:lnTo>
                  <a:lnTo>
                    <a:pt x="92" y="12"/>
                  </a:lnTo>
                  <a:close/>
                  <a:moveTo>
                    <a:pt x="57" y="106"/>
                  </a:moveTo>
                  <a:lnTo>
                    <a:pt x="19" y="106"/>
                  </a:lnTo>
                  <a:lnTo>
                    <a:pt x="19" y="22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71" y="22"/>
                  </a:lnTo>
                  <a:lnTo>
                    <a:pt x="76" y="24"/>
                  </a:lnTo>
                  <a:lnTo>
                    <a:pt x="80" y="28"/>
                  </a:lnTo>
                  <a:lnTo>
                    <a:pt x="80" y="28"/>
                  </a:lnTo>
                  <a:lnTo>
                    <a:pt x="84" y="33"/>
                  </a:lnTo>
                  <a:lnTo>
                    <a:pt x="88" y="41"/>
                  </a:lnTo>
                  <a:lnTo>
                    <a:pt x="90" y="49"/>
                  </a:lnTo>
                  <a:lnTo>
                    <a:pt x="90" y="61"/>
                  </a:lnTo>
                  <a:lnTo>
                    <a:pt x="90" y="61"/>
                  </a:lnTo>
                  <a:lnTo>
                    <a:pt x="90" y="73"/>
                  </a:lnTo>
                  <a:lnTo>
                    <a:pt x="88" y="81"/>
                  </a:lnTo>
                  <a:lnTo>
                    <a:pt x="86" y="88"/>
                  </a:lnTo>
                  <a:lnTo>
                    <a:pt x="82" y="96"/>
                  </a:lnTo>
                  <a:lnTo>
                    <a:pt x="76" y="100"/>
                  </a:lnTo>
                  <a:lnTo>
                    <a:pt x="71" y="104"/>
                  </a:lnTo>
                  <a:lnTo>
                    <a:pt x="65" y="106"/>
                  </a:lnTo>
                  <a:lnTo>
                    <a:pt x="57" y="106"/>
                  </a:lnTo>
                  <a:lnTo>
                    <a:pt x="57" y="106"/>
                  </a:lnTo>
                  <a:close/>
                  <a:moveTo>
                    <a:pt x="582" y="122"/>
                  </a:moveTo>
                  <a:lnTo>
                    <a:pt x="660" y="122"/>
                  </a:lnTo>
                  <a:lnTo>
                    <a:pt x="660" y="104"/>
                  </a:lnTo>
                  <a:lnTo>
                    <a:pt x="582" y="104"/>
                  </a:lnTo>
                  <a:lnTo>
                    <a:pt x="582" y="22"/>
                  </a:lnTo>
                  <a:lnTo>
                    <a:pt x="664" y="22"/>
                  </a:lnTo>
                  <a:lnTo>
                    <a:pt x="664" y="4"/>
                  </a:lnTo>
                  <a:lnTo>
                    <a:pt x="562" y="4"/>
                  </a:lnTo>
                  <a:lnTo>
                    <a:pt x="562" y="228"/>
                  </a:lnTo>
                  <a:lnTo>
                    <a:pt x="666" y="228"/>
                  </a:lnTo>
                  <a:lnTo>
                    <a:pt x="666" y="210"/>
                  </a:lnTo>
                  <a:lnTo>
                    <a:pt x="582" y="210"/>
                  </a:lnTo>
                  <a:lnTo>
                    <a:pt x="582" y="122"/>
                  </a:lnTo>
                  <a:close/>
                  <a:moveTo>
                    <a:pt x="816" y="201"/>
                  </a:moveTo>
                  <a:lnTo>
                    <a:pt x="816" y="201"/>
                  </a:lnTo>
                  <a:lnTo>
                    <a:pt x="725" y="4"/>
                  </a:lnTo>
                  <a:lnTo>
                    <a:pt x="694" y="4"/>
                  </a:lnTo>
                  <a:lnTo>
                    <a:pt x="694" y="228"/>
                  </a:lnTo>
                  <a:lnTo>
                    <a:pt x="713" y="228"/>
                  </a:lnTo>
                  <a:lnTo>
                    <a:pt x="713" y="30"/>
                  </a:lnTo>
                  <a:lnTo>
                    <a:pt x="715" y="30"/>
                  </a:lnTo>
                  <a:lnTo>
                    <a:pt x="806" y="228"/>
                  </a:lnTo>
                  <a:lnTo>
                    <a:pt x="835" y="228"/>
                  </a:lnTo>
                  <a:lnTo>
                    <a:pt x="835" y="4"/>
                  </a:lnTo>
                  <a:lnTo>
                    <a:pt x="816" y="4"/>
                  </a:lnTo>
                  <a:lnTo>
                    <a:pt x="816" y="201"/>
                  </a:lnTo>
                  <a:close/>
                  <a:moveTo>
                    <a:pt x="859" y="22"/>
                  </a:moveTo>
                  <a:lnTo>
                    <a:pt x="912" y="22"/>
                  </a:lnTo>
                  <a:lnTo>
                    <a:pt x="912" y="228"/>
                  </a:lnTo>
                  <a:lnTo>
                    <a:pt x="932" y="228"/>
                  </a:lnTo>
                  <a:lnTo>
                    <a:pt x="932" y="22"/>
                  </a:lnTo>
                  <a:lnTo>
                    <a:pt x="987" y="22"/>
                  </a:lnTo>
                  <a:lnTo>
                    <a:pt x="987" y="4"/>
                  </a:lnTo>
                  <a:lnTo>
                    <a:pt x="859" y="4"/>
                  </a:lnTo>
                  <a:lnTo>
                    <a:pt x="859" y="22"/>
                  </a:lnTo>
                  <a:close/>
                  <a:moveTo>
                    <a:pt x="303" y="122"/>
                  </a:moveTo>
                  <a:lnTo>
                    <a:pt x="381" y="122"/>
                  </a:lnTo>
                  <a:lnTo>
                    <a:pt x="381" y="104"/>
                  </a:lnTo>
                  <a:lnTo>
                    <a:pt x="303" y="104"/>
                  </a:lnTo>
                  <a:lnTo>
                    <a:pt x="303" y="22"/>
                  </a:lnTo>
                  <a:lnTo>
                    <a:pt x="383" y="22"/>
                  </a:lnTo>
                  <a:lnTo>
                    <a:pt x="383" y="4"/>
                  </a:lnTo>
                  <a:lnTo>
                    <a:pt x="283" y="4"/>
                  </a:lnTo>
                  <a:lnTo>
                    <a:pt x="283" y="228"/>
                  </a:lnTo>
                  <a:lnTo>
                    <a:pt x="387" y="228"/>
                  </a:lnTo>
                  <a:lnTo>
                    <a:pt x="387" y="210"/>
                  </a:lnTo>
                  <a:lnTo>
                    <a:pt x="303" y="210"/>
                  </a:lnTo>
                  <a:lnTo>
                    <a:pt x="303" y="122"/>
                  </a:lnTo>
                  <a:close/>
                  <a:moveTo>
                    <a:pt x="1655" y="201"/>
                  </a:moveTo>
                  <a:lnTo>
                    <a:pt x="1655" y="201"/>
                  </a:lnTo>
                  <a:lnTo>
                    <a:pt x="1564" y="4"/>
                  </a:lnTo>
                  <a:lnTo>
                    <a:pt x="1535" y="4"/>
                  </a:lnTo>
                  <a:lnTo>
                    <a:pt x="1535" y="228"/>
                  </a:lnTo>
                  <a:lnTo>
                    <a:pt x="1555" y="228"/>
                  </a:lnTo>
                  <a:lnTo>
                    <a:pt x="1555" y="30"/>
                  </a:lnTo>
                  <a:lnTo>
                    <a:pt x="1555" y="30"/>
                  </a:lnTo>
                  <a:lnTo>
                    <a:pt x="1645" y="228"/>
                  </a:lnTo>
                  <a:lnTo>
                    <a:pt x="1674" y="228"/>
                  </a:lnTo>
                  <a:lnTo>
                    <a:pt x="1674" y="4"/>
                  </a:lnTo>
                  <a:lnTo>
                    <a:pt x="1655" y="4"/>
                  </a:lnTo>
                  <a:lnTo>
                    <a:pt x="1655" y="201"/>
                  </a:lnTo>
                  <a:close/>
                  <a:moveTo>
                    <a:pt x="3096" y="92"/>
                  </a:moveTo>
                  <a:lnTo>
                    <a:pt x="3096" y="92"/>
                  </a:lnTo>
                  <a:lnTo>
                    <a:pt x="3100" y="87"/>
                  </a:lnTo>
                  <a:lnTo>
                    <a:pt x="3101" y="79"/>
                  </a:lnTo>
                  <a:lnTo>
                    <a:pt x="3101" y="57"/>
                  </a:lnTo>
                  <a:lnTo>
                    <a:pt x="3101" y="57"/>
                  </a:lnTo>
                  <a:lnTo>
                    <a:pt x="3101" y="43"/>
                  </a:lnTo>
                  <a:lnTo>
                    <a:pt x="3100" y="31"/>
                  </a:lnTo>
                  <a:lnTo>
                    <a:pt x="3096" y="24"/>
                  </a:lnTo>
                  <a:lnTo>
                    <a:pt x="3092" y="16"/>
                  </a:lnTo>
                  <a:lnTo>
                    <a:pt x="3092" y="16"/>
                  </a:lnTo>
                  <a:lnTo>
                    <a:pt x="3084" y="10"/>
                  </a:lnTo>
                  <a:lnTo>
                    <a:pt x="3076" y="8"/>
                  </a:lnTo>
                  <a:lnTo>
                    <a:pt x="3062" y="4"/>
                  </a:lnTo>
                  <a:lnTo>
                    <a:pt x="3048" y="4"/>
                  </a:lnTo>
                  <a:lnTo>
                    <a:pt x="2987" y="4"/>
                  </a:lnTo>
                  <a:lnTo>
                    <a:pt x="2987" y="228"/>
                  </a:lnTo>
                  <a:lnTo>
                    <a:pt x="3007" y="228"/>
                  </a:lnTo>
                  <a:lnTo>
                    <a:pt x="3007" y="120"/>
                  </a:lnTo>
                  <a:lnTo>
                    <a:pt x="3044" y="120"/>
                  </a:lnTo>
                  <a:lnTo>
                    <a:pt x="3044" y="120"/>
                  </a:lnTo>
                  <a:lnTo>
                    <a:pt x="3052" y="120"/>
                  </a:lnTo>
                  <a:lnTo>
                    <a:pt x="3060" y="122"/>
                  </a:lnTo>
                  <a:lnTo>
                    <a:pt x="3068" y="126"/>
                  </a:lnTo>
                  <a:lnTo>
                    <a:pt x="3072" y="130"/>
                  </a:lnTo>
                  <a:lnTo>
                    <a:pt x="3072" y="130"/>
                  </a:lnTo>
                  <a:lnTo>
                    <a:pt x="3078" y="142"/>
                  </a:lnTo>
                  <a:lnTo>
                    <a:pt x="3082" y="153"/>
                  </a:lnTo>
                  <a:lnTo>
                    <a:pt x="3082" y="171"/>
                  </a:lnTo>
                  <a:lnTo>
                    <a:pt x="3082" y="171"/>
                  </a:lnTo>
                  <a:lnTo>
                    <a:pt x="3082" y="210"/>
                  </a:lnTo>
                  <a:lnTo>
                    <a:pt x="3084" y="228"/>
                  </a:lnTo>
                  <a:lnTo>
                    <a:pt x="3101" y="228"/>
                  </a:lnTo>
                  <a:lnTo>
                    <a:pt x="3101" y="228"/>
                  </a:lnTo>
                  <a:lnTo>
                    <a:pt x="3101" y="203"/>
                  </a:lnTo>
                  <a:lnTo>
                    <a:pt x="3101" y="203"/>
                  </a:lnTo>
                  <a:lnTo>
                    <a:pt x="3100" y="144"/>
                  </a:lnTo>
                  <a:lnTo>
                    <a:pt x="3100" y="144"/>
                  </a:lnTo>
                  <a:lnTo>
                    <a:pt x="3096" y="130"/>
                  </a:lnTo>
                  <a:lnTo>
                    <a:pt x="3094" y="124"/>
                  </a:lnTo>
                  <a:lnTo>
                    <a:pt x="3090" y="120"/>
                  </a:lnTo>
                  <a:lnTo>
                    <a:pt x="3090" y="120"/>
                  </a:lnTo>
                  <a:lnTo>
                    <a:pt x="3082" y="116"/>
                  </a:lnTo>
                  <a:lnTo>
                    <a:pt x="3068" y="112"/>
                  </a:lnTo>
                  <a:lnTo>
                    <a:pt x="3068" y="110"/>
                  </a:lnTo>
                  <a:lnTo>
                    <a:pt x="3068" y="110"/>
                  </a:lnTo>
                  <a:lnTo>
                    <a:pt x="3078" y="108"/>
                  </a:lnTo>
                  <a:lnTo>
                    <a:pt x="3086" y="104"/>
                  </a:lnTo>
                  <a:lnTo>
                    <a:pt x="3092" y="98"/>
                  </a:lnTo>
                  <a:lnTo>
                    <a:pt x="3096" y="92"/>
                  </a:lnTo>
                  <a:lnTo>
                    <a:pt x="3096" y="92"/>
                  </a:lnTo>
                  <a:close/>
                  <a:moveTo>
                    <a:pt x="3039" y="102"/>
                  </a:moveTo>
                  <a:lnTo>
                    <a:pt x="3007" y="102"/>
                  </a:lnTo>
                  <a:lnTo>
                    <a:pt x="3007" y="22"/>
                  </a:lnTo>
                  <a:lnTo>
                    <a:pt x="3046" y="22"/>
                  </a:lnTo>
                  <a:lnTo>
                    <a:pt x="3046" y="22"/>
                  </a:lnTo>
                  <a:lnTo>
                    <a:pt x="3064" y="22"/>
                  </a:lnTo>
                  <a:lnTo>
                    <a:pt x="3070" y="26"/>
                  </a:lnTo>
                  <a:lnTo>
                    <a:pt x="3074" y="28"/>
                  </a:lnTo>
                  <a:lnTo>
                    <a:pt x="3074" y="28"/>
                  </a:lnTo>
                  <a:lnTo>
                    <a:pt x="3078" y="31"/>
                  </a:lnTo>
                  <a:lnTo>
                    <a:pt x="3080" y="39"/>
                  </a:lnTo>
                  <a:lnTo>
                    <a:pt x="3082" y="47"/>
                  </a:lnTo>
                  <a:lnTo>
                    <a:pt x="3082" y="57"/>
                  </a:lnTo>
                  <a:lnTo>
                    <a:pt x="3082" y="57"/>
                  </a:lnTo>
                  <a:lnTo>
                    <a:pt x="3082" y="69"/>
                  </a:lnTo>
                  <a:lnTo>
                    <a:pt x="3080" y="81"/>
                  </a:lnTo>
                  <a:lnTo>
                    <a:pt x="3076" y="88"/>
                  </a:lnTo>
                  <a:lnTo>
                    <a:pt x="3072" y="92"/>
                  </a:lnTo>
                  <a:lnTo>
                    <a:pt x="3072" y="92"/>
                  </a:lnTo>
                  <a:lnTo>
                    <a:pt x="3066" y="98"/>
                  </a:lnTo>
                  <a:lnTo>
                    <a:pt x="3058" y="100"/>
                  </a:lnTo>
                  <a:lnTo>
                    <a:pt x="3050" y="102"/>
                  </a:lnTo>
                  <a:lnTo>
                    <a:pt x="3039" y="102"/>
                  </a:lnTo>
                  <a:lnTo>
                    <a:pt x="3039" y="102"/>
                  </a:lnTo>
                  <a:close/>
                  <a:moveTo>
                    <a:pt x="2885" y="16"/>
                  </a:moveTo>
                  <a:lnTo>
                    <a:pt x="2885" y="16"/>
                  </a:lnTo>
                  <a:lnTo>
                    <a:pt x="2897" y="18"/>
                  </a:lnTo>
                  <a:lnTo>
                    <a:pt x="2905" y="20"/>
                  </a:lnTo>
                  <a:lnTo>
                    <a:pt x="2913" y="24"/>
                  </a:lnTo>
                  <a:lnTo>
                    <a:pt x="2919" y="28"/>
                  </a:lnTo>
                  <a:lnTo>
                    <a:pt x="2925" y="33"/>
                  </a:lnTo>
                  <a:lnTo>
                    <a:pt x="2927" y="41"/>
                  </a:lnTo>
                  <a:lnTo>
                    <a:pt x="2929" y="51"/>
                  </a:lnTo>
                  <a:lnTo>
                    <a:pt x="2930" y="61"/>
                  </a:lnTo>
                  <a:lnTo>
                    <a:pt x="2950" y="61"/>
                  </a:lnTo>
                  <a:lnTo>
                    <a:pt x="2950" y="61"/>
                  </a:lnTo>
                  <a:lnTo>
                    <a:pt x="2948" y="47"/>
                  </a:lnTo>
                  <a:lnTo>
                    <a:pt x="2946" y="33"/>
                  </a:lnTo>
                  <a:lnTo>
                    <a:pt x="2942" y="24"/>
                  </a:lnTo>
                  <a:lnTo>
                    <a:pt x="2934" y="16"/>
                  </a:lnTo>
                  <a:lnTo>
                    <a:pt x="2925" y="8"/>
                  </a:lnTo>
                  <a:lnTo>
                    <a:pt x="2915" y="4"/>
                  </a:lnTo>
                  <a:lnTo>
                    <a:pt x="2901" y="0"/>
                  </a:lnTo>
                  <a:lnTo>
                    <a:pt x="2885" y="0"/>
                  </a:lnTo>
                  <a:lnTo>
                    <a:pt x="2885" y="0"/>
                  </a:lnTo>
                  <a:lnTo>
                    <a:pt x="2870" y="0"/>
                  </a:lnTo>
                  <a:lnTo>
                    <a:pt x="2858" y="4"/>
                  </a:lnTo>
                  <a:lnTo>
                    <a:pt x="2846" y="12"/>
                  </a:lnTo>
                  <a:lnTo>
                    <a:pt x="2836" y="20"/>
                  </a:lnTo>
                  <a:lnTo>
                    <a:pt x="2836" y="20"/>
                  </a:lnTo>
                  <a:lnTo>
                    <a:pt x="2830" y="30"/>
                  </a:lnTo>
                  <a:lnTo>
                    <a:pt x="2826" y="39"/>
                  </a:lnTo>
                  <a:lnTo>
                    <a:pt x="2822" y="53"/>
                  </a:lnTo>
                  <a:lnTo>
                    <a:pt x="2820" y="67"/>
                  </a:lnTo>
                  <a:lnTo>
                    <a:pt x="2820" y="67"/>
                  </a:lnTo>
                  <a:lnTo>
                    <a:pt x="2818" y="116"/>
                  </a:lnTo>
                  <a:lnTo>
                    <a:pt x="2818" y="116"/>
                  </a:lnTo>
                  <a:lnTo>
                    <a:pt x="2820" y="165"/>
                  </a:lnTo>
                  <a:lnTo>
                    <a:pt x="2820" y="165"/>
                  </a:lnTo>
                  <a:lnTo>
                    <a:pt x="2822" y="179"/>
                  </a:lnTo>
                  <a:lnTo>
                    <a:pt x="2826" y="193"/>
                  </a:lnTo>
                  <a:lnTo>
                    <a:pt x="2830" y="203"/>
                  </a:lnTo>
                  <a:lnTo>
                    <a:pt x="2836" y="212"/>
                  </a:lnTo>
                  <a:lnTo>
                    <a:pt x="2836" y="212"/>
                  </a:lnTo>
                  <a:lnTo>
                    <a:pt x="2846" y="220"/>
                  </a:lnTo>
                  <a:lnTo>
                    <a:pt x="2858" y="226"/>
                  </a:lnTo>
                  <a:lnTo>
                    <a:pt x="2870" y="230"/>
                  </a:lnTo>
                  <a:lnTo>
                    <a:pt x="2885" y="232"/>
                  </a:lnTo>
                  <a:lnTo>
                    <a:pt x="2885" y="232"/>
                  </a:lnTo>
                  <a:lnTo>
                    <a:pt x="2917" y="230"/>
                  </a:lnTo>
                  <a:lnTo>
                    <a:pt x="2932" y="226"/>
                  </a:lnTo>
                  <a:lnTo>
                    <a:pt x="2948" y="222"/>
                  </a:lnTo>
                  <a:lnTo>
                    <a:pt x="2948" y="110"/>
                  </a:lnTo>
                  <a:lnTo>
                    <a:pt x="2883" y="110"/>
                  </a:lnTo>
                  <a:lnTo>
                    <a:pt x="2883" y="128"/>
                  </a:lnTo>
                  <a:lnTo>
                    <a:pt x="2929" y="128"/>
                  </a:lnTo>
                  <a:lnTo>
                    <a:pt x="2929" y="208"/>
                  </a:lnTo>
                  <a:lnTo>
                    <a:pt x="2929" y="208"/>
                  </a:lnTo>
                  <a:lnTo>
                    <a:pt x="2909" y="214"/>
                  </a:lnTo>
                  <a:lnTo>
                    <a:pt x="2885" y="214"/>
                  </a:lnTo>
                  <a:lnTo>
                    <a:pt x="2885" y="214"/>
                  </a:lnTo>
                  <a:lnTo>
                    <a:pt x="2872" y="214"/>
                  </a:lnTo>
                  <a:lnTo>
                    <a:pt x="2860" y="208"/>
                  </a:lnTo>
                  <a:lnTo>
                    <a:pt x="2850" y="199"/>
                  </a:lnTo>
                  <a:lnTo>
                    <a:pt x="2844" y="187"/>
                  </a:lnTo>
                  <a:lnTo>
                    <a:pt x="2844" y="187"/>
                  </a:lnTo>
                  <a:lnTo>
                    <a:pt x="2842" y="175"/>
                  </a:lnTo>
                  <a:lnTo>
                    <a:pt x="2840" y="161"/>
                  </a:lnTo>
                  <a:lnTo>
                    <a:pt x="2838" y="116"/>
                  </a:lnTo>
                  <a:lnTo>
                    <a:pt x="2838" y="116"/>
                  </a:lnTo>
                  <a:lnTo>
                    <a:pt x="2840" y="71"/>
                  </a:lnTo>
                  <a:lnTo>
                    <a:pt x="2842" y="55"/>
                  </a:lnTo>
                  <a:lnTo>
                    <a:pt x="2844" y="45"/>
                  </a:lnTo>
                  <a:lnTo>
                    <a:pt x="2844" y="45"/>
                  </a:lnTo>
                  <a:lnTo>
                    <a:pt x="2850" y="31"/>
                  </a:lnTo>
                  <a:lnTo>
                    <a:pt x="2860" y="24"/>
                  </a:lnTo>
                  <a:lnTo>
                    <a:pt x="2872" y="18"/>
                  </a:lnTo>
                  <a:lnTo>
                    <a:pt x="2885" y="16"/>
                  </a:lnTo>
                  <a:lnTo>
                    <a:pt x="2885" y="16"/>
                  </a:lnTo>
                  <a:close/>
                  <a:moveTo>
                    <a:pt x="1480" y="20"/>
                  </a:moveTo>
                  <a:lnTo>
                    <a:pt x="1480" y="20"/>
                  </a:lnTo>
                  <a:lnTo>
                    <a:pt x="1470" y="12"/>
                  </a:lnTo>
                  <a:lnTo>
                    <a:pt x="1460" y="4"/>
                  </a:lnTo>
                  <a:lnTo>
                    <a:pt x="1446" y="0"/>
                  </a:lnTo>
                  <a:lnTo>
                    <a:pt x="1431" y="0"/>
                  </a:lnTo>
                  <a:lnTo>
                    <a:pt x="1431" y="0"/>
                  </a:lnTo>
                  <a:lnTo>
                    <a:pt x="1415" y="0"/>
                  </a:lnTo>
                  <a:lnTo>
                    <a:pt x="1401" y="4"/>
                  </a:lnTo>
                  <a:lnTo>
                    <a:pt x="1389" y="12"/>
                  </a:lnTo>
                  <a:lnTo>
                    <a:pt x="1380" y="20"/>
                  </a:lnTo>
                  <a:lnTo>
                    <a:pt x="1380" y="20"/>
                  </a:lnTo>
                  <a:lnTo>
                    <a:pt x="1374" y="30"/>
                  </a:lnTo>
                  <a:lnTo>
                    <a:pt x="1370" y="39"/>
                  </a:lnTo>
                  <a:lnTo>
                    <a:pt x="1366" y="53"/>
                  </a:lnTo>
                  <a:lnTo>
                    <a:pt x="1364" y="67"/>
                  </a:lnTo>
                  <a:lnTo>
                    <a:pt x="1364" y="67"/>
                  </a:lnTo>
                  <a:lnTo>
                    <a:pt x="1362" y="116"/>
                  </a:lnTo>
                  <a:lnTo>
                    <a:pt x="1362" y="116"/>
                  </a:lnTo>
                  <a:lnTo>
                    <a:pt x="1364" y="165"/>
                  </a:lnTo>
                  <a:lnTo>
                    <a:pt x="1364" y="165"/>
                  </a:lnTo>
                  <a:lnTo>
                    <a:pt x="1366" y="179"/>
                  </a:lnTo>
                  <a:lnTo>
                    <a:pt x="1370" y="193"/>
                  </a:lnTo>
                  <a:lnTo>
                    <a:pt x="1374" y="203"/>
                  </a:lnTo>
                  <a:lnTo>
                    <a:pt x="1380" y="212"/>
                  </a:lnTo>
                  <a:lnTo>
                    <a:pt x="1380" y="212"/>
                  </a:lnTo>
                  <a:lnTo>
                    <a:pt x="1389" y="220"/>
                  </a:lnTo>
                  <a:lnTo>
                    <a:pt x="1401" y="226"/>
                  </a:lnTo>
                  <a:lnTo>
                    <a:pt x="1415" y="230"/>
                  </a:lnTo>
                  <a:lnTo>
                    <a:pt x="1431" y="232"/>
                  </a:lnTo>
                  <a:lnTo>
                    <a:pt x="1431" y="232"/>
                  </a:lnTo>
                  <a:lnTo>
                    <a:pt x="1446" y="230"/>
                  </a:lnTo>
                  <a:lnTo>
                    <a:pt x="1460" y="226"/>
                  </a:lnTo>
                  <a:lnTo>
                    <a:pt x="1470" y="220"/>
                  </a:lnTo>
                  <a:lnTo>
                    <a:pt x="1480" y="212"/>
                  </a:lnTo>
                  <a:lnTo>
                    <a:pt x="1480" y="212"/>
                  </a:lnTo>
                  <a:lnTo>
                    <a:pt x="1486" y="203"/>
                  </a:lnTo>
                  <a:lnTo>
                    <a:pt x="1492" y="193"/>
                  </a:lnTo>
                  <a:lnTo>
                    <a:pt x="1494" y="179"/>
                  </a:lnTo>
                  <a:lnTo>
                    <a:pt x="1496" y="165"/>
                  </a:lnTo>
                  <a:lnTo>
                    <a:pt x="1496" y="165"/>
                  </a:lnTo>
                  <a:lnTo>
                    <a:pt x="1498" y="116"/>
                  </a:lnTo>
                  <a:lnTo>
                    <a:pt x="1498" y="116"/>
                  </a:lnTo>
                  <a:lnTo>
                    <a:pt x="1496" y="67"/>
                  </a:lnTo>
                  <a:lnTo>
                    <a:pt x="1496" y="67"/>
                  </a:lnTo>
                  <a:lnTo>
                    <a:pt x="1494" y="53"/>
                  </a:lnTo>
                  <a:lnTo>
                    <a:pt x="1492" y="39"/>
                  </a:lnTo>
                  <a:lnTo>
                    <a:pt x="1486" y="30"/>
                  </a:lnTo>
                  <a:lnTo>
                    <a:pt x="1480" y="20"/>
                  </a:lnTo>
                  <a:lnTo>
                    <a:pt x="1480" y="20"/>
                  </a:lnTo>
                  <a:close/>
                  <a:moveTo>
                    <a:pt x="1472" y="187"/>
                  </a:moveTo>
                  <a:lnTo>
                    <a:pt x="1472" y="187"/>
                  </a:lnTo>
                  <a:lnTo>
                    <a:pt x="1466" y="199"/>
                  </a:lnTo>
                  <a:lnTo>
                    <a:pt x="1456" y="208"/>
                  </a:lnTo>
                  <a:lnTo>
                    <a:pt x="1445" y="214"/>
                  </a:lnTo>
                  <a:lnTo>
                    <a:pt x="1431" y="214"/>
                  </a:lnTo>
                  <a:lnTo>
                    <a:pt x="1431" y="214"/>
                  </a:lnTo>
                  <a:lnTo>
                    <a:pt x="1415" y="214"/>
                  </a:lnTo>
                  <a:lnTo>
                    <a:pt x="1403" y="208"/>
                  </a:lnTo>
                  <a:lnTo>
                    <a:pt x="1395" y="199"/>
                  </a:lnTo>
                  <a:lnTo>
                    <a:pt x="1389" y="187"/>
                  </a:lnTo>
                  <a:lnTo>
                    <a:pt x="1389" y="187"/>
                  </a:lnTo>
                  <a:lnTo>
                    <a:pt x="1386" y="175"/>
                  </a:lnTo>
                  <a:lnTo>
                    <a:pt x="1384" y="161"/>
                  </a:lnTo>
                  <a:lnTo>
                    <a:pt x="1384" y="116"/>
                  </a:lnTo>
                  <a:lnTo>
                    <a:pt x="1384" y="116"/>
                  </a:lnTo>
                  <a:lnTo>
                    <a:pt x="1384" y="71"/>
                  </a:lnTo>
                  <a:lnTo>
                    <a:pt x="1386" y="55"/>
                  </a:lnTo>
                  <a:lnTo>
                    <a:pt x="1389" y="45"/>
                  </a:lnTo>
                  <a:lnTo>
                    <a:pt x="1389" y="45"/>
                  </a:lnTo>
                  <a:lnTo>
                    <a:pt x="1395" y="31"/>
                  </a:lnTo>
                  <a:lnTo>
                    <a:pt x="1403" y="24"/>
                  </a:lnTo>
                  <a:lnTo>
                    <a:pt x="1415" y="18"/>
                  </a:lnTo>
                  <a:lnTo>
                    <a:pt x="1431" y="16"/>
                  </a:lnTo>
                  <a:lnTo>
                    <a:pt x="1431" y="16"/>
                  </a:lnTo>
                  <a:lnTo>
                    <a:pt x="1445" y="18"/>
                  </a:lnTo>
                  <a:lnTo>
                    <a:pt x="1456" y="24"/>
                  </a:lnTo>
                  <a:lnTo>
                    <a:pt x="1466" y="31"/>
                  </a:lnTo>
                  <a:lnTo>
                    <a:pt x="1472" y="45"/>
                  </a:lnTo>
                  <a:lnTo>
                    <a:pt x="1472" y="45"/>
                  </a:lnTo>
                  <a:lnTo>
                    <a:pt x="1474" y="55"/>
                  </a:lnTo>
                  <a:lnTo>
                    <a:pt x="1476" y="71"/>
                  </a:lnTo>
                  <a:lnTo>
                    <a:pt x="1478" y="116"/>
                  </a:lnTo>
                  <a:lnTo>
                    <a:pt x="1478" y="116"/>
                  </a:lnTo>
                  <a:lnTo>
                    <a:pt x="1476" y="161"/>
                  </a:lnTo>
                  <a:lnTo>
                    <a:pt x="1474" y="175"/>
                  </a:lnTo>
                  <a:lnTo>
                    <a:pt x="1472" y="187"/>
                  </a:lnTo>
                  <a:lnTo>
                    <a:pt x="1472" y="187"/>
                  </a:lnTo>
                  <a:close/>
                  <a:moveTo>
                    <a:pt x="3559" y="12"/>
                  </a:moveTo>
                  <a:lnTo>
                    <a:pt x="3559" y="12"/>
                  </a:lnTo>
                  <a:lnTo>
                    <a:pt x="3554" y="8"/>
                  </a:lnTo>
                  <a:lnTo>
                    <a:pt x="3546" y="6"/>
                  </a:lnTo>
                  <a:lnTo>
                    <a:pt x="3528" y="4"/>
                  </a:lnTo>
                  <a:lnTo>
                    <a:pt x="3465" y="4"/>
                  </a:lnTo>
                  <a:lnTo>
                    <a:pt x="3465" y="228"/>
                  </a:lnTo>
                  <a:lnTo>
                    <a:pt x="3487" y="228"/>
                  </a:lnTo>
                  <a:lnTo>
                    <a:pt x="3487" y="124"/>
                  </a:lnTo>
                  <a:lnTo>
                    <a:pt x="3524" y="124"/>
                  </a:lnTo>
                  <a:lnTo>
                    <a:pt x="3524" y="124"/>
                  </a:lnTo>
                  <a:lnTo>
                    <a:pt x="3536" y="122"/>
                  </a:lnTo>
                  <a:lnTo>
                    <a:pt x="3548" y="120"/>
                  </a:lnTo>
                  <a:lnTo>
                    <a:pt x="3558" y="114"/>
                  </a:lnTo>
                  <a:lnTo>
                    <a:pt x="3563" y="108"/>
                  </a:lnTo>
                  <a:lnTo>
                    <a:pt x="3563" y="108"/>
                  </a:lnTo>
                  <a:lnTo>
                    <a:pt x="3569" y="98"/>
                  </a:lnTo>
                  <a:lnTo>
                    <a:pt x="3573" y="88"/>
                  </a:lnTo>
                  <a:lnTo>
                    <a:pt x="3575" y="75"/>
                  </a:lnTo>
                  <a:lnTo>
                    <a:pt x="3577" y="59"/>
                  </a:lnTo>
                  <a:lnTo>
                    <a:pt x="3577" y="59"/>
                  </a:lnTo>
                  <a:lnTo>
                    <a:pt x="3575" y="43"/>
                  </a:lnTo>
                  <a:lnTo>
                    <a:pt x="3571" y="30"/>
                  </a:lnTo>
                  <a:lnTo>
                    <a:pt x="3567" y="20"/>
                  </a:lnTo>
                  <a:lnTo>
                    <a:pt x="3559" y="12"/>
                  </a:lnTo>
                  <a:lnTo>
                    <a:pt x="3559" y="12"/>
                  </a:lnTo>
                  <a:close/>
                  <a:moveTo>
                    <a:pt x="3522" y="106"/>
                  </a:moveTo>
                  <a:lnTo>
                    <a:pt x="3487" y="106"/>
                  </a:lnTo>
                  <a:lnTo>
                    <a:pt x="3487" y="22"/>
                  </a:lnTo>
                  <a:lnTo>
                    <a:pt x="3522" y="22"/>
                  </a:lnTo>
                  <a:lnTo>
                    <a:pt x="3522" y="22"/>
                  </a:lnTo>
                  <a:lnTo>
                    <a:pt x="3536" y="22"/>
                  </a:lnTo>
                  <a:lnTo>
                    <a:pt x="3542" y="24"/>
                  </a:lnTo>
                  <a:lnTo>
                    <a:pt x="3546" y="28"/>
                  </a:lnTo>
                  <a:lnTo>
                    <a:pt x="3546" y="28"/>
                  </a:lnTo>
                  <a:lnTo>
                    <a:pt x="3552" y="33"/>
                  </a:lnTo>
                  <a:lnTo>
                    <a:pt x="3554" y="41"/>
                  </a:lnTo>
                  <a:lnTo>
                    <a:pt x="3556" y="49"/>
                  </a:lnTo>
                  <a:lnTo>
                    <a:pt x="3558" y="61"/>
                  </a:lnTo>
                  <a:lnTo>
                    <a:pt x="3558" y="61"/>
                  </a:lnTo>
                  <a:lnTo>
                    <a:pt x="3556" y="73"/>
                  </a:lnTo>
                  <a:lnTo>
                    <a:pt x="3554" y="81"/>
                  </a:lnTo>
                  <a:lnTo>
                    <a:pt x="3552" y="88"/>
                  </a:lnTo>
                  <a:lnTo>
                    <a:pt x="3548" y="96"/>
                  </a:lnTo>
                  <a:lnTo>
                    <a:pt x="3544" y="100"/>
                  </a:lnTo>
                  <a:lnTo>
                    <a:pt x="3538" y="104"/>
                  </a:lnTo>
                  <a:lnTo>
                    <a:pt x="3530" y="106"/>
                  </a:lnTo>
                  <a:lnTo>
                    <a:pt x="3522" y="106"/>
                  </a:lnTo>
                  <a:lnTo>
                    <a:pt x="3522" y="106"/>
                  </a:lnTo>
                  <a:close/>
                  <a:moveTo>
                    <a:pt x="3412" y="146"/>
                  </a:moveTo>
                  <a:lnTo>
                    <a:pt x="3412" y="146"/>
                  </a:lnTo>
                  <a:lnTo>
                    <a:pt x="3410" y="173"/>
                  </a:lnTo>
                  <a:lnTo>
                    <a:pt x="3408" y="183"/>
                  </a:lnTo>
                  <a:lnTo>
                    <a:pt x="3406" y="191"/>
                  </a:lnTo>
                  <a:lnTo>
                    <a:pt x="3406" y="191"/>
                  </a:lnTo>
                  <a:lnTo>
                    <a:pt x="3400" y="201"/>
                  </a:lnTo>
                  <a:lnTo>
                    <a:pt x="3390" y="208"/>
                  </a:lnTo>
                  <a:lnTo>
                    <a:pt x="3381" y="214"/>
                  </a:lnTo>
                  <a:lnTo>
                    <a:pt x="3367" y="214"/>
                  </a:lnTo>
                  <a:lnTo>
                    <a:pt x="3367" y="214"/>
                  </a:lnTo>
                  <a:lnTo>
                    <a:pt x="3353" y="214"/>
                  </a:lnTo>
                  <a:lnTo>
                    <a:pt x="3341" y="208"/>
                  </a:lnTo>
                  <a:lnTo>
                    <a:pt x="3333" y="201"/>
                  </a:lnTo>
                  <a:lnTo>
                    <a:pt x="3326" y="191"/>
                  </a:lnTo>
                  <a:lnTo>
                    <a:pt x="3326" y="191"/>
                  </a:lnTo>
                  <a:lnTo>
                    <a:pt x="3324" y="183"/>
                  </a:lnTo>
                  <a:lnTo>
                    <a:pt x="3322" y="173"/>
                  </a:lnTo>
                  <a:lnTo>
                    <a:pt x="3322" y="146"/>
                  </a:lnTo>
                  <a:lnTo>
                    <a:pt x="3322" y="4"/>
                  </a:lnTo>
                  <a:lnTo>
                    <a:pt x="3302" y="4"/>
                  </a:lnTo>
                  <a:lnTo>
                    <a:pt x="3302" y="159"/>
                  </a:lnTo>
                  <a:lnTo>
                    <a:pt x="3302" y="159"/>
                  </a:lnTo>
                  <a:lnTo>
                    <a:pt x="3302" y="177"/>
                  </a:lnTo>
                  <a:lnTo>
                    <a:pt x="3306" y="191"/>
                  </a:lnTo>
                  <a:lnTo>
                    <a:pt x="3310" y="203"/>
                  </a:lnTo>
                  <a:lnTo>
                    <a:pt x="3318" y="214"/>
                  </a:lnTo>
                  <a:lnTo>
                    <a:pt x="3326" y="222"/>
                  </a:lnTo>
                  <a:lnTo>
                    <a:pt x="3337" y="228"/>
                  </a:lnTo>
                  <a:lnTo>
                    <a:pt x="3351" y="230"/>
                  </a:lnTo>
                  <a:lnTo>
                    <a:pt x="3367" y="232"/>
                  </a:lnTo>
                  <a:lnTo>
                    <a:pt x="3367" y="232"/>
                  </a:lnTo>
                  <a:lnTo>
                    <a:pt x="3383" y="230"/>
                  </a:lnTo>
                  <a:lnTo>
                    <a:pt x="3394" y="228"/>
                  </a:lnTo>
                  <a:lnTo>
                    <a:pt x="3406" y="222"/>
                  </a:lnTo>
                  <a:lnTo>
                    <a:pt x="3416" y="214"/>
                  </a:lnTo>
                  <a:lnTo>
                    <a:pt x="3422" y="203"/>
                  </a:lnTo>
                  <a:lnTo>
                    <a:pt x="3428" y="191"/>
                  </a:lnTo>
                  <a:lnTo>
                    <a:pt x="3430" y="177"/>
                  </a:lnTo>
                  <a:lnTo>
                    <a:pt x="3432" y="159"/>
                  </a:lnTo>
                  <a:lnTo>
                    <a:pt x="3432" y="4"/>
                  </a:lnTo>
                  <a:lnTo>
                    <a:pt x="3412" y="4"/>
                  </a:lnTo>
                  <a:lnTo>
                    <a:pt x="3412" y="146"/>
                  </a:lnTo>
                  <a:close/>
                  <a:moveTo>
                    <a:pt x="2638" y="201"/>
                  </a:moveTo>
                  <a:lnTo>
                    <a:pt x="2638" y="201"/>
                  </a:lnTo>
                  <a:lnTo>
                    <a:pt x="2547" y="4"/>
                  </a:lnTo>
                  <a:lnTo>
                    <a:pt x="2516" y="4"/>
                  </a:lnTo>
                  <a:lnTo>
                    <a:pt x="2516" y="228"/>
                  </a:lnTo>
                  <a:lnTo>
                    <a:pt x="2535" y="228"/>
                  </a:lnTo>
                  <a:lnTo>
                    <a:pt x="2535" y="30"/>
                  </a:lnTo>
                  <a:lnTo>
                    <a:pt x="2535" y="30"/>
                  </a:lnTo>
                  <a:lnTo>
                    <a:pt x="2628" y="228"/>
                  </a:lnTo>
                  <a:lnTo>
                    <a:pt x="2657" y="228"/>
                  </a:lnTo>
                  <a:lnTo>
                    <a:pt x="2657" y="4"/>
                  </a:lnTo>
                  <a:lnTo>
                    <a:pt x="2638" y="4"/>
                  </a:lnTo>
                  <a:lnTo>
                    <a:pt x="2638" y="201"/>
                  </a:lnTo>
                  <a:close/>
                  <a:moveTo>
                    <a:pt x="3251" y="20"/>
                  </a:moveTo>
                  <a:lnTo>
                    <a:pt x="3251" y="20"/>
                  </a:lnTo>
                  <a:lnTo>
                    <a:pt x="3241" y="12"/>
                  </a:lnTo>
                  <a:lnTo>
                    <a:pt x="3229" y="4"/>
                  </a:lnTo>
                  <a:lnTo>
                    <a:pt x="3215" y="0"/>
                  </a:lnTo>
                  <a:lnTo>
                    <a:pt x="3200" y="0"/>
                  </a:lnTo>
                  <a:lnTo>
                    <a:pt x="3200" y="0"/>
                  </a:lnTo>
                  <a:lnTo>
                    <a:pt x="3184" y="0"/>
                  </a:lnTo>
                  <a:lnTo>
                    <a:pt x="3172" y="4"/>
                  </a:lnTo>
                  <a:lnTo>
                    <a:pt x="3160" y="12"/>
                  </a:lnTo>
                  <a:lnTo>
                    <a:pt x="3151" y="20"/>
                  </a:lnTo>
                  <a:lnTo>
                    <a:pt x="3151" y="20"/>
                  </a:lnTo>
                  <a:lnTo>
                    <a:pt x="3145" y="30"/>
                  </a:lnTo>
                  <a:lnTo>
                    <a:pt x="3141" y="39"/>
                  </a:lnTo>
                  <a:lnTo>
                    <a:pt x="3137" y="53"/>
                  </a:lnTo>
                  <a:lnTo>
                    <a:pt x="3135" y="67"/>
                  </a:lnTo>
                  <a:lnTo>
                    <a:pt x="3135" y="67"/>
                  </a:lnTo>
                  <a:lnTo>
                    <a:pt x="3133" y="116"/>
                  </a:lnTo>
                  <a:lnTo>
                    <a:pt x="3133" y="116"/>
                  </a:lnTo>
                  <a:lnTo>
                    <a:pt x="3135" y="165"/>
                  </a:lnTo>
                  <a:lnTo>
                    <a:pt x="3135" y="165"/>
                  </a:lnTo>
                  <a:lnTo>
                    <a:pt x="3137" y="179"/>
                  </a:lnTo>
                  <a:lnTo>
                    <a:pt x="3141" y="193"/>
                  </a:lnTo>
                  <a:lnTo>
                    <a:pt x="3145" y="203"/>
                  </a:lnTo>
                  <a:lnTo>
                    <a:pt x="3151" y="212"/>
                  </a:lnTo>
                  <a:lnTo>
                    <a:pt x="3151" y="212"/>
                  </a:lnTo>
                  <a:lnTo>
                    <a:pt x="3160" y="220"/>
                  </a:lnTo>
                  <a:lnTo>
                    <a:pt x="3172" y="226"/>
                  </a:lnTo>
                  <a:lnTo>
                    <a:pt x="3184" y="230"/>
                  </a:lnTo>
                  <a:lnTo>
                    <a:pt x="3200" y="232"/>
                  </a:lnTo>
                  <a:lnTo>
                    <a:pt x="3200" y="232"/>
                  </a:lnTo>
                  <a:lnTo>
                    <a:pt x="3215" y="230"/>
                  </a:lnTo>
                  <a:lnTo>
                    <a:pt x="3229" y="226"/>
                  </a:lnTo>
                  <a:lnTo>
                    <a:pt x="3241" y="220"/>
                  </a:lnTo>
                  <a:lnTo>
                    <a:pt x="3251" y="212"/>
                  </a:lnTo>
                  <a:lnTo>
                    <a:pt x="3251" y="212"/>
                  </a:lnTo>
                  <a:lnTo>
                    <a:pt x="3257" y="203"/>
                  </a:lnTo>
                  <a:lnTo>
                    <a:pt x="3261" y="193"/>
                  </a:lnTo>
                  <a:lnTo>
                    <a:pt x="3265" y="179"/>
                  </a:lnTo>
                  <a:lnTo>
                    <a:pt x="3267" y="165"/>
                  </a:lnTo>
                  <a:lnTo>
                    <a:pt x="3267" y="165"/>
                  </a:lnTo>
                  <a:lnTo>
                    <a:pt x="3269" y="116"/>
                  </a:lnTo>
                  <a:lnTo>
                    <a:pt x="3269" y="116"/>
                  </a:lnTo>
                  <a:lnTo>
                    <a:pt x="3267" y="67"/>
                  </a:lnTo>
                  <a:lnTo>
                    <a:pt x="3267" y="67"/>
                  </a:lnTo>
                  <a:lnTo>
                    <a:pt x="3265" y="53"/>
                  </a:lnTo>
                  <a:lnTo>
                    <a:pt x="3261" y="39"/>
                  </a:lnTo>
                  <a:lnTo>
                    <a:pt x="3257" y="30"/>
                  </a:lnTo>
                  <a:lnTo>
                    <a:pt x="3251" y="20"/>
                  </a:lnTo>
                  <a:lnTo>
                    <a:pt x="3251" y="20"/>
                  </a:lnTo>
                  <a:close/>
                  <a:moveTo>
                    <a:pt x="3243" y="187"/>
                  </a:moveTo>
                  <a:lnTo>
                    <a:pt x="3243" y="187"/>
                  </a:lnTo>
                  <a:lnTo>
                    <a:pt x="3237" y="199"/>
                  </a:lnTo>
                  <a:lnTo>
                    <a:pt x="3227" y="208"/>
                  </a:lnTo>
                  <a:lnTo>
                    <a:pt x="3215" y="214"/>
                  </a:lnTo>
                  <a:lnTo>
                    <a:pt x="3200" y="214"/>
                  </a:lnTo>
                  <a:lnTo>
                    <a:pt x="3200" y="214"/>
                  </a:lnTo>
                  <a:lnTo>
                    <a:pt x="3186" y="214"/>
                  </a:lnTo>
                  <a:lnTo>
                    <a:pt x="3174" y="208"/>
                  </a:lnTo>
                  <a:lnTo>
                    <a:pt x="3164" y="199"/>
                  </a:lnTo>
                  <a:lnTo>
                    <a:pt x="3158" y="187"/>
                  </a:lnTo>
                  <a:lnTo>
                    <a:pt x="3158" y="187"/>
                  </a:lnTo>
                  <a:lnTo>
                    <a:pt x="3157" y="175"/>
                  </a:lnTo>
                  <a:lnTo>
                    <a:pt x="3155" y="161"/>
                  </a:lnTo>
                  <a:lnTo>
                    <a:pt x="3153" y="116"/>
                  </a:lnTo>
                  <a:lnTo>
                    <a:pt x="3153" y="116"/>
                  </a:lnTo>
                  <a:lnTo>
                    <a:pt x="3155" y="71"/>
                  </a:lnTo>
                  <a:lnTo>
                    <a:pt x="3157" y="55"/>
                  </a:lnTo>
                  <a:lnTo>
                    <a:pt x="3158" y="45"/>
                  </a:lnTo>
                  <a:lnTo>
                    <a:pt x="3158" y="45"/>
                  </a:lnTo>
                  <a:lnTo>
                    <a:pt x="3164" y="31"/>
                  </a:lnTo>
                  <a:lnTo>
                    <a:pt x="3174" y="24"/>
                  </a:lnTo>
                  <a:lnTo>
                    <a:pt x="3186" y="18"/>
                  </a:lnTo>
                  <a:lnTo>
                    <a:pt x="3200" y="16"/>
                  </a:lnTo>
                  <a:lnTo>
                    <a:pt x="3200" y="16"/>
                  </a:lnTo>
                  <a:lnTo>
                    <a:pt x="3215" y="18"/>
                  </a:lnTo>
                  <a:lnTo>
                    <a:pt x="3227" y="24"/>
                  </a:lnTo>
                  <a:lnTo>
                    <a:pt x="3237" y="31"/>
                  </a:lnTo>
                  <a:lnTo>
                    <a:pt x="3243" y="45"/>
                  </a:lnTo>
                  <a:lnTo>
                    <a:pt x="3243" y="45"/>
                  </a:lnTo>
                  <a:lnTo>
                    <a:pt x="3245" y="55"/>
                  </a:lnTo>
                  <a:lnTo>
                    <a:pt x="3247" y="71"/>
                  </a:lnTo>
                  <a:lnTo>
                    <a:pt x="3249" y="116"/>
                  </a:lnTo>
                  <a:lnTo>
                    <a:pt x="3249" y="116"/>
                  </a:lnTo>
                  <a:lnTo>
                    <a:pt x="3247" y="161"/>
                  </a:lnTo>
                  <a:lnTo>
                    <a:pt x="3245" y="175"/>
                  </a:lnTo>
                  <a:lnTo>
                    <a:pt x="3243" y="187"/>
                  </a:lnTo>
                  <a:lnTo>
                    <a:pt x="3243" y="187"/>
                  </a:lnTo>
                  <a:close/>
                  <a:moveTo>
                    <a:pt x="2412" y="16"/>
                  </a:moveTo>
                  <a:lnTo>
                    <a:pt x="2412" y="16"/>
                  </a:lnTo>
                  <a:lnTo>
                    <a:pt x="2423" y="18"/>
                  </a:lnTo>
                  <a:lnTo>
                    <a:pt x="2431" y="20"/>
                  </a:lnTo>
                  <a:lnTo>
                    <a:pt x="2439" y="24"/>
                  </a:lnTo>
                  <a:lnTo>
                    <a:pt x="2445" y="28"/>
                  </a:lnTo>
                  <a:lnTo>
                    <a:pt x="2451" y="33"/>
                  </a:lnTo>
                  <a:lnTo>
                    <a:pt x="2453" y="41"/>
                  </a:lnTo>
                  <a:lnTo>
                    <a:pt x="2455" y="51"/>
                  </a:lnTo>
                  <a:lnTo>
                    <a:pt x="2457" y="61"/>
                  </a:lnTo>
                  <a:lnTo>
                    <a:pt x="2476" y="61"/>
                  </a:lnTo>
                  <a:lnTo>
                    <a:pt x="2476" y="61"/>
                  </a:lnTo>
                  <a:lnTo>
                    <a:pt x="2474" y="47"/>
                  </a:lnTo>
                  <a:lnTo>
                    <a:pt x="2473" y="33"/>
                  </a:lnTo>
                  <a:lnTo>
                    <a:pt x="2469" y="24"/>
                  </a:lnTo>
                  <a:lnTo>
                    <a:pt x="2461" y="16"/>
                  </a:lnTo>
                  <a:lnTo>
                    <a:pt x="2451" y="8"/>
                  </a:lnTo>
                  <a:lnTo>
                    <a:pt x="2441" y="4"/>
                  </a:lnTo>
                  <a:lnTo>
                    <a:pt x="2427" y="0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2396" y="0"/>
                  </a:lnTo>
                  <a:lnTo>
                    <a:pt x="2384" y="4"/>
                  </a:lnTo>
                  <a:lnTo>
                    <a:pt x="2372" y="12"/>
                  </a:lnTo>
                  <a:lnTo>
                    <a:pt x="2362" y="20"/>
                  </a:lnTo>
                  <a:lnTo>
                    <a:pt x="2362" y="20"/>
                  </a:lnTo>
                  <a:lnTo>
                    <a:pt x="2357" y="30"/>
                  </a:lnTo>
                  <a:lnTo>
                    <a:pt x="2353" y="39"/>
                  </a:lnTo>
                  <a:lnTo>
                    <a:pt x="2349" y="53"/>
                  </a:lnTo>
                  <a:lnTo>
                    <a:pt x="2347" y="67"/>
                  </a:lnTo>
                  <a:lnTo>
                    <a:pt x="2347" y="67"/>
                  </a:lnTo>
                  <a:lnTo>
                    <a:pt x="2345" y="116"/>
                  </a:lnTo>
                  <a:lnTo>
                    <a:pt x="2345" y="116"/>
                  </a:lnTo>
                  <a:lnTo>
                    <a:pt x="2347" y="165"/>
                  </a:lnTo>
                  <a:lnTo>
                    <a:pt x="2347" y="165"/>
                  </a:lnTo>
                  <a:lnTo>
                    <a:pt x="2349" y="179"/>
                  </a:lnTo>
                  <a:lnTo>
                    <a:pt x="2353" y="193"/>
                  </a:lnTo>
                  <a:lnTo>
                    <a:pt x="2357" y="203"/>
                  </a:lnTo>
                  <a:lnTo>
                    <a:pt x="2362" y="212"/>
                  </a:lnTo>
                  <a:lnTo>
                    <a:pt x="2362" y="212"/>
                  </a:lnTo>
                  <a:lnTo>
                    <a:pt x="2372" y="220"/>
                  </a:lnTo>
                  <a:lnTo>
                    <a:pt x="2384" y="226"/>
                  </a:lnTo>
                  <a:lnTo>
                    <a:pt x="2396" y="230"/>
                  </a:lnTo>
                  <a:lnTo>
                    <a:pt x="2412" y="232"/>
                  </a:lnTo>
                  <a:lnTo>
                    <a:pt x="2412" y="232"/>
                  </a:lnTo>
                  <a:lnTo>
                    <a:pt x="2443" y="230"/>
                  </a:lnTo>
                  <a:lnTo>
                    <a:pt x="2459" y="226"/>
                  </a:lnTo>
                  <a:lnTo>
                    <a:pt x="2474" y="222"/>
                  </a:lnTo>
                  <a:lnTo>
                    <a:pt x="2474" y="110"/>
                  </a:lnTo>
                  <a:lnTo>
                    <a:pt x="2410" y="110"/>
                  </a:lnTo>
                  <a:lnTo>
                    <a:pt x="2410" y="128"/>
                  </a:lnTo>
                  <a:lnTo>
                    <a:pt x="2455" y="128"/>
                  </a:lnTo>
                  <a:lnTo>
                    <a:pt x="2455" y="208"/>
                  </a:lnTo>
                  <a:lnTo>
                    <a:pt x="2455" y="208"/>
                  </a:lnTo>
                  <a:lnTo>
                    <a:pt x="2435" y="214"/>
                  </a:lnTo>
                  <a:lnTo>
                    <a:pt x="2412" y="214"/>
                  </a:lnTo>
                  <a:lnTo>
                    <a:pt x="2412" y="214"/>
                  </a:lnTo>
                  <a:lnTo>
                    <a:pt x="2398" y="214"/>
                  </a:lnTo>
                  <a:lnTo>
                    <a:pt x="2386" y="208"/>
                  </a:lnTo>
                  <a:lnTo>
                    <a:pt x="2376" y="199"/>
                  </a:lnTo>
                  <a:lnTo>
                    <a:pt x="2370" y="187"/>
                  </a:lnTo>
                  <a:lnTo>
                    <a:pt x="2370" y="187"/>
                  </a:lnTo>
                  <a:lnTo>
                    <a:pt x="2368" y="175"/>
                  </a:lnTo>
                  <a:lnTo>
                    <a:pt x="2366" y="161"/>
                  </a:lnTo>
                  <a:lnTo>
                    <a:pt x="2364" y="116"/>
                  </a:lnTo>
                  <a:lnTo>
                    <a:pt x="2364" y="116"/>
                  </a:lnTo>
                  <a:lnTo>
                    <a:pt x="2366" y="71"/>
                  </a:lnTo>
                  <a:lnTo>
                    <a:pt x="2368" y="55"/>
                  </a:lnTo>
                  <a:lnTo>
                    <a:pt x="2370" y="45"/>
                  </a:lnTo>
                  <a:lnTo>
                    <a:pt x="2370" y="45"/>
                  </a:lnTo>
                  <a:lnTo>
                    <a:pt x="2376" y="31"/>
                  </a:lnTo>
                  <a:lnTo>
                    <a:pt x="2386" y="24"/>
                  </a:lnTo>
                  <a:lnTo>
                    <a:pt x="2398" y="18"/>
                  </a:lnTo>
                  <a:lnTo>
                    <a:pt x="2412" y="16"/>
                  </a:lnTo>
                  <a:lnTo>
                    <a:pt x="2412" y="16"/>
                  </a:lnTo>
                  <a:close/>
                  <a:moveTo>
                    <a:pt x="1901" y="4"/>
                  </a:moveTo>
                  <a:lnTo>
                    <a:pt x="1842" y="4"/>
                  </a:lnTo>
                  <a:lnTo>
                    <a:pt x="1842" y="228"/>
                  </a:lnTo>
                  <a:lnTo>
                    <a:pt x="1893" y="228"/>
                  </a:lnTo>
                  <a:lnTo>
                    <a:pt x="1893" y="228"/>
                  </a:lnTo>
                  <a:lnTo>
                    <a:pt x="1914" y="226"/>
                  </a:lnTo>
                  <a:lnTo>
                    <a:pt x="1932" y="220"/>
                  </a:lnTo>
                  <a:lnTo>
                    <a:pt x="1940" y="216"/>
                  </a:lnTo>
                  <a:lnTo>
                    <a:pt x="1946" y="212"/>
                  </a:lnTo>
                  <a:lnTo>
                    <a:pt x="1952" y="206"/>
                  </a:lnTo>
                  <a:lnTo>
                    <a:pt x="1958" y="201"/>
                  </a:lnTo>
                  <a:lnTo>
                    <a:pt x="1958" y="201"/>
                  </a:lnTo>
                  <a:lnTo>
                    <a:pt x="1963" y="187"/>
                  </a:lnTo>
                  <a:lnTo>
                    <a:pt x="1967" y="167"/>
                  </a:lnTo>
                  <a:lnTo>
                    <a:pt x="1969" y="146"/>
                  </a:lnTo>
                  <a:lnTo>
                    <a:pt x="1971" y="116"/>
                  </a:lnTo>
                  <a:lnTo>
                    <a:pt x="1971" y="116"/>
                  </a:lnTo>
                  <a:lnTo>
                    <a:pt x="1969" y="88"/>
                  </a:lnTo>
                  <a:lnTo>
                    <a:pt x="1967" y="65"/>
                  </a:lnTo>
                  <a:lnTo>
                    <a:pt x="1963" y="45"/>
                  </a:lnTo>
                  <a:lnTo>
                    <a:pt x="1960" y="31"/>
                  </a:lnTo>
                  <a:lnTo>
                    <a:pt x="1960" y="31"/>
                  </a:lnTo>
                  <a:lnTo>
                    <a:pt x="1956" y="26"/>
                  </a:lnTo>
                  <a:lnTo>
                    <a:pt x="1950" y="20"/>
                  </a:lnTo>
                  <a:lnTo>
                    <a:pt x="1944" y="16"/>
                  </a:lnTo>
                  <a:lnTo>
                    <a:pt x="1938" y="12"/>
                  </a:lnTo>
                  <a:lnTo>
                    <a:pt x="1920" y="6"/>
                  </a:lnTo>
                  <a:lnTo>
                    <a:pt x="1901" y="4"/>
                  </a:lnTo>
                  <a:lnTo>
                    <a:pt x="1901" y="4"/>
                  </a:lnTo>
                  <a:close/>
                  <a:moveTo>
                    <a:pt x="1948" y="171"/>
                  </a:moveTo>
                  <a:lnTo>
                    <a:pt x="1948" y="171"/>
                  </a:lnTo>
                  <a:lnTo>
                    <a:pt x="1944" y="183"/>
                  </a:lnTo>
                  <a:lnTo>
                    <a:pt x="1940" y="191"/>
                  </a:lnTo>
                  <a:lnTo>
                    <a:pt x="1936" y="199"/>
                  </a:lnTo>
                  <a:lnTo>
                    <a:pt x="1930" y="203"/>
                  </a:lnTo>
                  <a:lnTo>
                    <a:pt x="1930" y="203"/>
                  </a:lnTo>
                  <a:lnTo>
                    <a:pt x="1922" y="206"/>
                  </a:lnTo>
                  <a:lnTo>
                    <a:pt x="1912" y="208"/>
                  </a:lnTo>
                  <a:lnTo>
                    <a:pt x="1885" y="210"/>
                  </a:lnTo>
                  <a:lnTo>
                    <a:pt x="1861" y="210"/>
                  </a:lnTo>
                  <a:lnTo>
                    <a:pt x="1861" y="22"/>
                  </a:lnTo>
                  <a:lnTo>
                    <a:pt x="1887" y="22"/>
                  </a:lnTo>
                  <a:lnTo>
                    <a:pt x="1887" y="22"/>
                  </a:lnTo>
                  <a:lnTo>
                    <a:pt x="1906" y="22"/>
                  </a:lnTo>
                  <a:lnTo>
                    <a:pt x="1920" y="26"/>
                  </a:lnTo>
                  <a:lnTo>
                    <a:pt x="1932" y="31"/>
                  </a:lnTo>
                  <a:lnTo>
                    <a:pt x="1940" y="37"/>
                  </a:lnTo>
                  <a:lnTo>
                    <a:pt x="1940" y="37"/>
                  </a:lnTo>
                  <a:lnTo>
                    <a:pt x="1944" y="47"/>
                  </a:lnTo>
                  <a:lnTo>
                    <a:pt x="1948" y="63"/>
                  </a:lnTo>
                  <a:lnTo>
                    <a:pt x="1950" y="81"/>
                  </a:lnTo>
                  <a:lnTo>
                    <a:pt x="1952" y="104"/>
                  </a:lnTo>
                  <a:lnTo>
                    <a:pt x="1952" y="104"/>
                  </a:lnTo>
                  <a:lnTo>
                    <a:pt x="1950" y="146"/>
                  </a:lnTo>
                  <a:lnTo>
                    <a:pt x="1948" y="171"/>
                  </a:lnTo>
                  <a:lnTo>
                    <a:pt x="1948" y="171"/>
                  </a:lnTo>
                  <a:close/>
                  <a:moveTo>
                    <a:pt x="2026" y="122"/>
                  </a:moveTo>
                  <a:lnTo>
                    <a:pt x="2105" y="122"/>
                  </a:lnTo>
                  <a:lnTo>
                    <a:pt x="2105" y="104"/>
                  </a:lnTo>
                  <a:lnTo>
                    <a:pt x="2026" y="104"/>
                  </a:lnTo>
                  <a:lnTo>
                    <a:pt x="2026" y="22"/>
                  </a:lnTo>
                  <a:lnTo>
                    <a:pt x="2109" y="22"/>
                  </a:lnTo>
                  <a:lnTo>
                    <a:pt x="2109" y="4"/>
                  </a:lnTo>
                  <a:lnTo>
                    <a:pt x="2007" y="4"/>
                  </a:lnTo>
                  <a:lnTo>
                    <a:pt x="2007" y="228"/>
                  </a:lnTo>
                  <a:lnTo>
                    <a:pt x="2111" y="228"/>
                  </a:lnTo>
                  <a:lnTo>
                    <a:pt x="2111" y="210"/>
                  </a:lnTo>
                  <a:lnTo>
                    <a:pt x="2026" y="210"/>
                  </a:lnTo>
                  <a:lnTo>
                    <a:pt x="2026" y="122"/>
                  </a:lnTo>
                  <a:close/>
                  <a:moveTo>
                    <a:pt x="2195" y="16"/>
                  </a:moveTo>
                  <a:lnTo>
                    <a:pt x="2195" y="16"/>
                  </a:lnTo>
                  <a:lnTo>
                    <a:pt x="2205" y="18"/>
                  </a:lnTo>
                  <a:lnTo>
                    <a:pt x="2213" y="20"/>
                  </a:lnTo>
                  <a:lnTo>
                    <a:pt x="2219" y="24"/>
                  </a:lnTo>
                  <a:lnTo>
                    <a:pt x="2225" y="28"/>
                  </a:lnTo>
                  <a:lnTo>
                    <a:pt x="2225" y="28"/>
                  </a:lnTo>
                  <a:lnTo>
                    <a:pt x="2229" y="33"/>
                  </a:lnTo>
                  <a:lnTo>
                    <a:pt x="2231" y="41"/>
                  </a:lnTo>
                  <a:lnTo>
                    <a:pt x="2233" y="61"/>
                  </a:lnTo>
                  <a:lnTo>
                    <a:pt x="2252" y="61"/>
                  </a:lnTo>
                  <a:lnTo>
                    <a:pt x="2252" y="61"/>
                  </a:lnTo>
                  <a:lnTo>
                    <a:pt x="2252" y="47"/>
                  </a:lnTo>
                  <a:lnTo>
                    <a:pt x="2248" y="33"/>
                  </a:lnTo>
                  <a:lnTo>
                    <a:pt x="2245" y="24"/>
                  </a:lnTo>
                  <a:lnTo>
                    <a:pt x="2239" y="16"/>
                  </a:lnTo>
                  <a:lnTo>
                    <a:pt x="2231" y="8"/>
                  </a:lnTo>
                  <a:lnTo>
                    <a:pt x="2221" y="4"/>
                  </a:lnTo>
                  <a:lnTo>
                    <a:pt x="2209" y="0"/>
                  </a:lnTo>
                  <a:lnTo>
                    <a:pt x="2195" y="0"/>
                  </a:lnTo>
                  <a:lnTo>
                    <a:pt x="2195" y="0"/>
                  </a:lnTo>
                  <a:lnTo>
                    <a:pt x="2182" y="0"/>
                  </a:lnTo>
                  <a:lnTo>
                    <a:pt x="2170" y="4"/>
                  </a:lnTo>
                  <a:lnTo>
                    <a:pt x="2158" y="8"/>
                  </a:lnTo>
                  <a:lnTo>
                    <a:pt x="2150" y="14"/>
                  </a:lnTo>
                  <a:lnTo>
                    <a:pt x="2144" y="22"/>
                  </a:lnTo>
                  <a:lnTo>
                    <a:pt x="2138" y="31"/>
                  </a:lnTo>
                  <a:lnTo>
                    <a:pt x="2136" y="41"/>
                  </a:lnTo>
                  <a:lnTo>
                    <a:pt x="2134" y="55"/>
                  </a:lnTo>
                  <a:lnTo>
                    <a:pt x="2134" y="55"/>
                  </a:lnTo>
                  <a:lnTo>
                    <a:pt x="2136" y="71"/>
                  </a:lnTo>
                  <a:lnTo>
                    <a:pt x="2142" y="85"/>
                  </a:lnTo>
                  <a:lnTo>
                    <a:pt x="2142" y="85"/>
                  </a:lnTo>
                  <a:lnTo>
                    <a:pt x="2148" y="90"/>
                  </a:lnTo>
                  <a:lnTo>
                    <a:pt x="2156" y="100"/>
                  </a:lnTo>
                  <a:lnTo>
                    <a:pt x="2182" y="116"/>
                  </a:lnTo>
                  <a:lnTo>
                    <a:pt x="2182" y="116"/>
                  </a:lnTo>
                  <a:lnTo>
                    <a:pt x="2207" y="134"/>
                  </a:lnTo>
                  <a:lnTo>
                    <a:pt x="2219" y="142"/>
                  </a:lnTo>
                  <a:lnTo>
                    <a:pt x="2219" y="142"/>
                  </a:lnTo>
                  <a:lnTo>
                    <a:pt x="2225" y="149"/>
                  </a:lnTo>
                  <a:lnTo>
                    <a:pt x="2229" y="157"/>
                  </a:lnTo>
                  <a:lnTo>
                    <a:pt x="2233" y="165"/>
                  </a:lnTo>
                  <a:lnTo>
                    <a:pt x="2233" y="175"/>
                  </a:lnTo>
                  <a:lnTo>
                    <a:pt x="2233" y="175"/>
                  </a:lnTo>
                  <a:lnTo>
                    <a:pt x="2233" y="185"/>
                  </a:lnTo>
                  <a:lnTo>
                    <a:pt x="2231" y="193"/>
                  </a:lnTo>
                  <a:lnTo>
                    <a:pt x="2227" y="201"/>
                  </a:lnTo>
                  <a:lnTo>
                    <a:pt x="2223" y="204"/>
                  </a:lnTo>
                  <a:lnTo>
                    <a:pt x="2219" y="210"/>
                  </a:lnTo>
                  <a:lnTo>
                    <a:pt x="2211" y="212"/>
                  </a:lnTo>
                  <a:lnTo>
                    <a:pt x="2203" y="214"/>
                  </a:lnTo>
                  <a:lnTo>
                    <a:pt x="2195" y="214"/>
                  </a:lnTo>
                  <a:lnTo>
                    <a:pt x="2195" y="214"/>
                  </a:lnTo>
                  <a:lnTo>
                    <a:pt x="2182" y="214"/>
                  </a:lnTo>
                  <a:lnTo>
                    <a:pt x="2172" y="210"/>
                  </a:lnTo>
                  <a:lnTo>
                    <a:pt x="2164" y="206"/>
                  </a:lnTo>
                  <a:lnTo>
                    <a:pt x="2158" y="199"/>
                  </a:lnTo>
                  <a:lnTo>
                    <a:pt x="2158" y="199"/>
                  </a:lnTo>
                  <a:lnTo>
                    <a:pt x="2156" y="193"/>
                  </a:lnTo>
                  <a:lnTo>
                    <a:pt x="2154" y="185"/>
                  </a:lnTo>
                  <a:lnTo>
                    <a:pt x="2152" y="165"/>
                  </a:lnTo>
                  <a:lnTo>
                    <a:pt x="2132" y="165"/>
                  </a:lnTo>
                  <a:lnTo>
                    <a:pt x="2132" y="165"/>
                  </a:lnTo>
                  <a:lnTo>
                    <a:pt x="2132" y="181"/>
                  </a:lnTo>
                  <a:lnTo>
                    <a:pt x="2134" y="195"/>
                  </a:lnTo>
                  <a:lnTo>
                    <a:pt x="2140" y="206"/>
                  </a:lnTo>
                  <a:lnTo>
                    <a:pt x="2146" y="214"/>
                  </a:lnTo>
                  <a:lnTo>
                    <a:pt x="2154" y="222"/>
                  </a:lnTo>
                  <a:lnTo>
                    <a:pt x="2166" y="228"/>
                  </a:lnTo>
                  <a:lnTo>
                    <a:pt x="2178" y="230"/>
                  </a:lnTo>
                  <a:lnTo>
                    <a:pt x="2193" y="232"/>
                  </a:lnTo>
                  <a:lnTo>
                    <a:pt x="2193" y="232"/>
                  </a:lnTo>
                  <a:lnTo>
                    <a:pt x="2207" y="230"/>
                  </a:lnTo>
                  <a:lnTo>
                    <a:pt x="2219" y="228"/>
                  </a:lnTo>
                  <a:lnTo>
                    <a:pt x="2229" y="224"/>
                  </a:lnTo>
                  <a:lnTo>
                    <a:pt x="2239" y="216"/>
                  </a:lnTo>
                  <a:lnTo>
                    <a:pt x="2245" y="208"/>
                  </a:lnTo>
                  <a:lnTo>
                    <a:pt x="2248" y="199"/>
                  </a:lnTo>
                  <a:lnTo>
                    <a:pt x="2252" y="187"/>
                  </a:lnTo>
                  <a:lnTo>
                    <a:pt x="2252" y="173"/>
                  </a:lnTo>
                  <a:lnTo>
                    <a:pt x="2252" y="173"/>
                  </a:lnTo>
                  <a:lnTo>
                    <a:pt x="2250" y="153"/>
                  </a:lnTo>
                  <a:lnTo>
                    <a:pt x="2248" y="147"/>
                  </a:lnTo>
                  <a:lnTo>
                    <a:pt x="2245" y="140"/>
                  </a:lnTo>
                  <a:lnTo>
                    <a:pt x="2245" y="140"/>
                  </a:lnTo>
                  <a:lnTo>
                    <a:pt x="2237" y="130"/>
                  </a:lnTo>
                  <a:lnTo>
                    <a:pt x="2223" y="120"/>
                  </a:lnTo>
                  <a:lnTo>
                    <a:pt x="2223" y="120"/>
                  </a:lnTo>
                  <a:lnTo>
                    <a:pt x="2197" y="104"/>
                  </a:lnTo>
                  <a:lnTo>
                    <a:pt x="2197" y="104"/>
                  </a:lnTo>
                  <a:lnTo>
                    <a:pt x="2166" y="83"/>
                  </a:lnTo>
                  <a:lnTo>
                    <a:pt x="2166" y="83"/>
                  </a:lnTo>
                  <a:lnTo>
                    <a:pt x="2162" y="77"/>
                  </a:lnTo>
                  <a:lnTo>
                    <a:pt x="2158" y="69"/>
                  </a:lnTo>
                  <a:lnTo>
                    <a:pt x="2156" y="61"/>
                  </a:lnTo>
                  <a:lnTo>
                    <a:pt x="2156" y="51"/>
                  </a:lnTo>
                  <a:lnTo>
                    <a:pt x="2156" y="51"/>
                  </a:lnTo>
                  <a:lnTo>
                    <a:pt x="2156" y="43"/>
                  </a:lnTo>
                  <a:lnTo>
                    <a:pt x="2158" y="35"/>
                  </a:lnTo>
                  <a:lnTo>
                    <a:pt x="2160" y="30"/>
                  </a:lnTo>
                  <a:lnTo>
                    <a:pt x="2166" y="26"/>
                  </a:lnTo>
                  <a:lnTo>
                    <a:pt x="2170" y="22"/>
                  </a:lnTo>
                  <a:lnTo>
                    <a:pt x="2178" y="18"/>
                  </a:lnTo>
                  <a:lnTo>
                    <a:pt x="2186" y="18"/>
                  </a:lnTo>
                  <a:lnTo>
                    <a:pt x="2195" y="16"/>
                  </a:lnTo>
                  <a:lnTo>
                    <a:pt x="2195" y="16"/>
                  </a:lnTo>
                  <a:close/>
                  <a:moveTo>
                    <a:pt x="2288" y="228"/>
                  </a:moveTo>
                  <a:lnTo>
                    <a:pt x="2307" y="228"/>
                  </a:lnTo>
                  <a:lnTo>
                    <a:pt x="2307" y="4"/>
                  </a:lnTo>
                  <a:lnTo>
                    <a:pt x="2288" y="4"/>
                  </a:lnTo>
                  <a:lnTo>
                    <a:pt x="2288" y="228"/>
                  </a:ln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noAutofit/>
            </a:bodyPr>
            <a:lstStyle/>
            <a:p>
              <a:pPr marL="0" indent="0" algn="l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>
                <a:solidFill>
                  <a:srgbClr val="000000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3207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preserve="1" userDrawn="1">
  <p:cSld name="1_제목 슬라이드">
    <p:bg>
      <p:bgPr>
        <a:solidFill>
          <a:srgbClr val="3E46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/>
          <p:cNvSpPr>
            <a:spLocks/>
          </p:cNvSpPr>
          <p:nvPr userDrawn="1"/>
        </p:nvSpPr>
        <p:spPr bwMode="auto">
          <a:xfrm rot="0">
            <a:off x="7658100" y="317500"/>
            <a:ext cx="1237615" cy="264160"/>
          </a:xfrm>
          <a:custGeom>
            <a:gdLst>
              <a:gd fmla="*/ 1771 w 3285" name="TX0"/>
              <a:gd fmla="*/ 321 h 700" name="TY0"/>
              <a:gd fmla="*/ 1771 w 3285" name="TX1"/>
              <a:gd fmla="*/ 321 h 700" name="TY1"/>
              <a:gd fmla="*/ 1776 w 3285" name="TX2"/>
              <a:gd fmla="*/ 317 h 700" name="TY2"/>
              <a:gd fmla="*/ 1779 w 3285" name="TX3"/>
              <a:gd fmla="*/ 312 h 700" name="TY3"/>
              <a:gd fmla="*/ 1782 w 3285" name="TX4"/>
              <a:gd fmla="*/ 306 h 700" name="TY4"/>
              <a:gd fmla="*/ 1783 w 3285" name="TX5"/>
              <a:gd fmla="*/ 300 h 700" name="TY5"/>
              <a:gd fmla="*/ 1782 w 3285" name="TX6"/>
              <a:gd fmla="*/ 294 h 700" name="TY6"/>
              <a:gd fmla="*/ 1779 w 3285" name="TX7"/>
              <a:gd fmla="*/ 288 h 700" name="TY7"/>
              <a:gd fmla="*/ 1776 w 3285" name="TX8"/>
              <a:gd fmla="*/ 283 h 700" name="TY8"/>
              <a:gd fmla="*/ 1771 w 3285" name="TX9"/>
              <a:gd fmla="*/ 278 h 700" name="TY9"/>
              <a:gd fmla="*/ 1764 w 3285" name="TX10"/>
              <a:gd fmla="*/ 275 h 700" name="TY10"/>
              <a:gd fmla="*/ 1757 w 3285" name="TX11"/>
              <a:gd fmla="*/ 271 h 700" name="TY11"/>
              <a:gd fmla="*/ 1748 w 3285" name="TX12"/>
              <a:gd fmla="*/ 270 h 700" name="TY12"/>
              <a:gd fmla="*/ 1740 w 3285" name="TX13"/>
              <a:gd fmla="*/ 269 h 700" name="TY13"/>
              <a:gd fmla="*/ 1734 w 3285" name="TX14"/>
              <a:gd fmla="*/ 270 h 700" name="TY14"/>
              <a:gd fmla="*/ 1727 w 3285" name="TX15"/>
              <a:gd fmla="*/ 271 h 700" name="TY15"/>
              <a:gd fmla="*/ 1713 w 3285" name="TX16"/>
              <a:gd fmla="*/ 276 h 700" name="TY16"/>
              <a:gd fmla="*/ 1696 w 3285" name="TX17"/>
              <a:gd fmla="*/ 283 h 700" name="TY17"/>
              <a:gd fmla="*/ 1678 w 3285" name="TX18"/>
              <a:gd fmla="*/ 295 h 700" name="TY18"/>
              <a:gd fmla="*/ 1659 w 3285" name="TX19"/>
              <a:gd fmla="*/ 308 h 700" name="TY19"/>
              <a:gd fmla="*/ 1641 w 3285" name="TX20"/>
              <a:gd fmla="*/ 323 h 700" name="TY20"/>
              <a:gd fmla="*/ 1623 w 3285" name="TX21"/>
              <a:gd fmla="*/ 337 h 700" name="TY21"/>
              <a:gd fmla="*/ 1605 w 3285" name="TX22"/>
              <a:gd fmla="*/ 352 h 700" name="TY22"/>
              <a:gd fmla="*/ 1589 w 3285" name="TX23"/>
              <a:gd fmla="*/ 369 h 700" name="TY23"/>
              <a:gd fmla="*/ 1572 w 3285" name="TX24"/>
              <a:gd fmla="*/ 386 h 700" name="TY24"/>
              <a:gd fmla="*/ 1555 w 3285" name="TX25"/>
              <a:gd fmla="*/ 404 h 700" name="TY25"/>
              <a:gd fmla="*/ 1540 w 3285" name="TX26"/>
              <a:gd fmla="*/ 421 h 700" name="TY26"/>
              <a:gd fmla="*/ 1566 w 3285" name="TX27"/>
              <a:gd fmla="*/ 338 h 700" name="TY27"/>
              <a:gd fmla="*/ 1572 w 3285" name="TX28"/>
              <a:gd fmla="*/ 317 h 700" name="TY28"/>
              <a:gd fmla="*/ 1574 w 3285" name="TX29"/>
              <a:gd fmla="*/ 306 h 700" name="TY29"/>
              <a:gd fmla="*/ 1574 w 3285" name="TX30"/>
              <a:gd fmla="*/ 303 h 700" name="TY30"/>
              <a:gd fmla="*/ 1573 w 3285" name="TX31"/>
              <a:gd fmla="*/ 300 h 700" name="TY31"/>
              <a:gd fmla="*/ 1571 w 3285" name="TX32"/>
              <a:gd fmla="*/ 298 h 700" name="TY32"/>
              <a:gd fmla="*/ 1568 w 3285" name="TX33"/>
              <a:gd fmla="*/ 296 h 700" name="TY33"/>
              <a:gd fmla="*/ 1560 w 3285" name="TX34"/>
              <a:gd fmla="*/ 293 h 700" name="TY34"/>
              <a:gd fmla="*/ 1551 w 3285" name="TX35"/>
              <a:gd fmla="*/ 292 h 700" name="TY35"/>
              <a:gd fmla="*/ 1534 w 3285" name="TX36"/>
              <a:gd fmla="*/ 293 h 700" name="TY36"/>
              <a:gd fmla="*/ 1514 w 3285" name="TX37"/>
              <a:gd fmla="*/ 298 h 700" name="TY37"/>
              <a:gd fmla="*/ 1489 w 3285" name="TX38"/>
              <a:gd fmla="*/ 306 h 700" name="TY38"/>
              <a:gd fmla="*/ 1462 w 3285" name="TX39"/>
              <a:gd fmla="*/ 315 h 700" name="TY39"/>
              <a:gd fmla="*/ 1433 w 3285" name="TX40"/>
              <a:gd fmla="*/ 330 h 700" name="TY40"/>
              <a:gd fmla="*/ 1404 w 3285" name="TX41"/>
              <a:gd fmla="*/ 346 h 700" name="TY41"/>
              <a:gd fmla="*/ 1375 w 3285" name="TX42"/>
              <a:gd fmla="*/ 365 h 700" name="TY42"/>
              <a:gd fmla="*/ 1346 w 3285" name="TX43"/>
              <a:gd fmla="*/ 388 h 700" name="TY43"/>
              <a:gd fmla="*/ 1365 w 3285" name="TX44"/>
              <a:gd fmla="*/ 404 h 700" name="TY44"/>
              <a:gd fmla="*/ 1406 w 3285" name="TX45"/>
              <a:gd fmla="*/ 374 h 700" name="TY45"/>
              <a:gd fmla="*/ 1422 w 3285" name="TX46"/>
              <a:gd fmla="*/ 363 h 700" name="TY46"/>
              <a:gd fmla="*/ 1433 w 3285" name="TX47"/>
              <a:gd fmla="*/ 357 h 700" name="TY47"/>
              <a:gd fmla="*/ 1449 w 3285" name="TX48"/>
              <a:gd fmla="*/ 350 h 700" name="TY48"/>
              <a:gd fmla="*/ 1455 w 3285" name="TX49"/>
              <a:gd fmla="*/ 348 h 700" name="TY49"/>
              <a:gd fmla="*/ 1460 w 3285" name="TX50"/>
              <a:gd fmla="*/ 348 h 700" name="TY50"/>
              <a:gd fmla="*/ 1466 w 3285" name="TX51"/>
              <a:gd fmla="*/ 348 h 700" name="TY51"/>
              <a:gd fmla="*/ 1471 w 3285" name="TX52"/>
              <a:gd fmla="*/ 350 h 700" name="TY52"/>
              <a:gd fmla="*/ 1473 w 3285" name="TX53"/>
              <a:gd fmla="*/ 354 h 700" name="TY53"/>
              <a:gd fmla="*/ 1474 w 3285" name="TX54"/>
              <a:gd fmla="*/ 358 h 700" name="TY54"/>
              <a:gd fmla="*/ 1472 w 3285" name="TX55"/>
              <a:gd fmla="*/ 368 h 700" name="TY55"/>
              <a:gd fmla="*/ 1468 w 3285" name="TX56"/>
              <a:gd fmla="*/ 384 h 700" name="TY56"/>
              <a:gd fmla="*/ 1443 w 3285" name="TX57"/>
              <a:gd fmla="*/ 469 h 700" name="TY57"/>
              <a:gd fmla="*/ 1415 w 3285" name="TX58"/>
              <a:gd fmla="*/ 560 h 700" name="TY58"/>
              <a:gd fmla="*/ 1372 w 3285" name="TX59"/>
              <a:gd fmla="*/ 685 h 700" name="TY59"/>
              <a:gd fmla="*/ 1462 w 3285" name="TX60"/>
              <a:gd fmla="*/ 685 h 700" name="TY60"/>
              <a:gd fmla="*/ 1490 w 3285" name="TX61"/>
              <a:gd fmla="*/ 594 h 700" name="TY61"/>
              <a:gd fmla="*/ 1503 w 3285" name="TX62"/>
              <a:gd fmla="*/ 552 h 700" name="TY62"/>
              <a:gd fmla="*/ 1514 w 3285" name="TX63"/>
              <a:gd fmla="*/ 520 h 700" name="TY63"/>
              <a:gd fmla="*/ 1523 w 3285" name="TX64"/>
              <a:gd fmla="*/ 495 h 700" name="TY64"/>
              <a:gd fmla="*/ 1530 w 3285" name="TX65"/>
              <a:gd fmla="*/ 479 h 700" name="TY65"/>
              <a:gd fmla="*/ 1539 w 3285" name="TX66"/>
              <a:gd fmla="*/ 465 h 700" name="TY66"/>
              <a:gd fmla="*/ 1548 w 3285" name="TX67"/>
              <a:gd fmla="*/ 451 h 700" name="TY67"/>
              <a:gd fmla="*/ 1561 w 3285" name="TX68"/>
              <a:gd fmla="*/ 436 h 700" name="TY68"/>
              <a:gd fmla="*/ 1577 w 3285" name="TX69"/>
              <a:gd fmla="*/ 420 h 700" name="TY69"/>
              <a:gd fmla="*/ 1593 w 3285" name="TX70"/>
              <a:gd fmla="*/ 405 h 700" name="TY70"/>
              <a:gd fmla="*/ 1609 w 3285" name="TX71"/>
              <a:gd fmla="*/ 390 h 700" name="TY71"/>
              <a:gd fmla="*/ 1624 w 3285" name="TX72"/>
              <a:gd fmla="*/ 380 h 700" name="TY72"/>
              <a:gd fmla="*/ 1639 w 3285" name="TX73"/>
              <a:gd fmla="*/ 370 h 700" name="TY73"/>
              <a:gd fmla="*/ 1654 w 3285" name="TX74"/>
              <a:gd fmla="*/ 362 h 700" name="TY74"/>
              <a:gd fmla="*/ 1671 w 3285" name="TX75"/>
              <a:gd fmla="*/ 355 h 700" name="TY75"/>
              <a:gd fmla="*/ 1690 w 3285" name="TX76"/>
              <a:gd fmla="*/ 349 h 700" name="TY76"/>
              <a:gd fmla="*/ 1712 w 3285" name="TX77"/>
              <a:gd fmla="*/ 342 h 700" name="TY77"/>
              <a:gd fmla="*/ 1733 w 3285" name="TX78"/>
              <a:gd fmla="*/ 337 h 700" name="TY78"/>
              <a:gd fmla="*/ 1751 w 3285" name="TX79"/>
              <a:gd fmla="*/ 331 h 700" name="TY79"/>
              <a:gd fmla="*/ 1763 w 3285" name="TX80"/>
              <a:gd fmla="*/ 326 h 700" name="TY80"/>
              <a:gd fmla="*/ 1771 w 3285" name="TX81"/>
              <a:gd fmla="*/ 321 h 700" name="TY81"/>
              <a:gd fmla="*/ 633 w 3285" name="TX83"/>
              <a:gd fmla="*/ 130 h 700" name="TY83"/>
              <a:gd fmla="*/ 633 w 3285" name="TX84"/>
              <a:gd fmla="*/ 130 h 700" name="TY84"/>
              <a:gd fmla="*/ 631 w 3285" name="TX85"/>
              <a:gd fmla="*/ 135 h 700" name="TY85"/>
              <a:gd fmla="*/ 631 w 3285" name="TX86"/>
              <a:gd fmla="*/ 139 h 700" name="TY86"/>
              <a:gd fmla="*/ 633 w 3285" name="TX87"/>
              <a:gd fmla="*/ 143 h 700" name="TY87"/>
              <a:gd fmla="*/ 635 w 3285" name="TX88"/>
              <a:gd fmla="*/ 146 h 700" name="TY88"/>
              <a:gd fmla="*/ 639 w 3285" name="TX89"/>
              <a:gd fmla="*/ 149 h 700" name="TY89"/>
              <a:gd fmla="*/ 642 w 3285" name="TX90"/>
              <a:gd fmla="*/ 151 h 700" name="TY90"/>
              <a:gd fmla="*/ 646 w 3285" name="TX91"/>
              <a:gd fmla="*/ 153 h 700" name="TY91"/>
              <a:gd fmla="*/ 650 w 3285" name="TX92"/>
              <a:gd fmla="*/ 155 h 700" name="TY92"/>
              <a:gd fmla="*/ 655 w 3285" name="TX93"/>
              <a:gd fmla="*/ 155 h 700" name="TY93"/>
              <a:gd fmla="*/ 664 w 3285" name="TX94"/>
              <a:gd fmla="*/ 153 h 700" name="TY94"/>
              <a:gd fmla="*/ 670 w 3285" name="TX95"/>
              <a:gd fmla="*/ 150 h 700" name="TY95"/>
              <a:gd fmla="*/ 677 w 3285" name="TX96"/>
              <a:gd fmla="*/ 145 h 700" name="TY96"/>
              <a:gd fmla="*/ 683 w 3285" name="TX97"/>
              <a:gd fmla="*/ 140 h 700" name="TY97"/>
              <a:gd fmla="*/ 829 w 3285" name="TX98"/>
              <a:gd fmla="*/ 0 h 700" name="TY98"/>
              <a:gd fmla="*/ 720 w 3285" name="TX99"/>
              <a:gd fmla="*/ 0 h 700" name="TY99"/>
              <a:gd fmla="*/ 633 w 3285" name="TX100"/>
              <a:gd fmla="*/ 130 h 700" name="TY100"/>
              <a:gd fmla="*/ 627 w 3285" name="TX102"/>
              <a:gd fmla="*/ 190 h 700" name="TY102"/>
              <a:gd fmla="*/ 627 w 3285" name="TX103"/>
              <a:gd fmla="*/ 190 h 700" name="TY103"/>
              <a:gd fmla="*/ 605 w 3285" name="TX104"/>
              <a:gd fmla="*/ 174 h 700" name="TY104"/>
              <a:gd fmla="*/ 581 w 3285" name="TX105"/>
              <a:gd fmla="*/ 159 h 700" name="TY105"/>
              <a:gd fmla="*/ 556 w 3285" name="TX106"/>
              <a:gd fmla="*/ 149 h 700" name="TY106"/>
              <a:gd fmla="*/ 529 w 3285" name="TX107"/>
              <a:gd fmla="*/ 138 h 700" name="TY107"/>
              <a:gd fmla="*/ 500 w 3285" name="TX108"/>
              <a:gd fmla="*/ 131 h 700" name="TY108"/>
              <a:gd fmla="*/ 470 w 3285" name="TX109"/>
              <a:gd fmla="*/ 126 h 700" name="TY109"/>
              <a:gd fmla="*/ 437 w 3285" name="TX110"/>
              <a:gd fmla="*/ 122 h 700" name="TY110"/>
              <a:gd fmla="*/ 404 w 3285" name="TX111"/>
              <a:gd fmla="*/ 121 h 700" name="TY111"/>
              <a:gd fmla="*/ 375 w 3285" name="TX112"/>
              <a:gd fmla="*/ 122 h 700" name="TY112"/>
              <a:gd fmla="*/ 348 w 3285" name="TX113"/>
              <a:gd fmla="*/ 124 h 700" name="TY113"/>
              <a:gd fmla="*/ 320 w 3285" name="TX114"/>
              <a:gd fmla="*/ 127 h 700" name="TY114"/>
              <a:gd fmla="*/ 294 w 3285" name="TX115"/>
              <a:gd fmla="*/ 132 h 700" name="TY115"/>
              <a:gd fmla="*/ 269 w 3285" name="TX116"/>
              <a:gd fmla="*/ 139 h 700" name="TY116"/>
              <a:gd fmla="*/ 244 w 3285" name="TX117"/>
              <a:gd fmla="*/ 146 h 700" name="TY117"/>
              <a:gd fmla="*/ 220 w 3285" name="TX118"/>
              <a:gd fmla="*/ 155 h 700" name="TY118"/>
              <a:gd fmla="*/ 196 w 3285" name="TX119"/>
              <a:gd fmla="*/ 165 h 700" name="TY119"/>
              <a:gd fmla="*/ 174 w 3285" name="TX120"/>
              <a:gd fmla="*/ 177 h 700" name="TY120"/>
              <a:gd fmla="*/ 152 w 3285" name="TX121"/>
              <a:gd fmla="*/ 189 h 700" name="TY121"/>
              <a:gd fmla="*/ 132 w 3285" name="TX122"/>
              <a:gd fmla="*/ 203 h 700" name="TY122"/>
              <a:gd fmla="*/ 114 w 3285" name="TX123"/>
              <a:gd fmla="*/ 218 h 700" name="TY123"/>
              <a:gd fmla="*/ 96 w 3285" name="TX124"/>
              <a:gd fmla="*/ 233 h 700" name="TY124"/>
              <a:gd fmla="*/ 79 w 3285" name="TX125"/>
              <a:gd fmla="*/ 249 h 700" name="TY125"/>
              <a:gd fmla="*/ 65 w 3285" name="TX126"/>
              <a:gd fmla="*/ 267 h 700" name="TY126"/>
              <a:gd fmla="*/ 51 w 3285" name="TX127"/>
              <a:gd fmla="*/ 284 h 700" name="TY127"/>
              <a:gd fmla="*/ 39 w 3285" name="TX128"/>
              <a:gd fmla="*/ 303 h 700" name="TY128"/>
              <a:gd fmla="*/ 28 w 3285" name="TX129"/>
              <a:gd fmla="*/ 323 h 700" name="TY129"/>
              <a:gd fmla="*/ 20 w 3285" name="TX130"/>
              <a:gd fmla="*/ 342 h 700" name="TY130"/>
              <a:gd fmla="*/ 11 w 3285" name="TX131"/>
              <a:gd fmla="*/ 361 h 700" name="TY131"/>
              <a:gd fmla="*/ 7 w 3285" name="TX132"/>
              <a:gd fmla="*/ 380 h 700" name="TY132"/>
              <a:gd fmla="*/ 2 w 3285" name="TX133"/>
              <a:gd fmla="*/ 400 h 700" name="TY133"/>
              <a:gd fmla="*/ 0 w 3285" name="TX134"/>
              <a:gd fmla="*/ 419 h 700" name="TY134"/>
              <a:gd fmla="*/ 0 w 3285" name="TX135"/>
              <a:gd fmla="*/ 439 h 700" name="TY135"/>
              <a:gd fmla="*/ 0 w 3285" name="TX136"/>
              <a:gd fmla="*/ 451 h 700" name="TY136"/>
              <a:gd fmla="*/ 1 w 3285" name="TX137"/>
              <a:gd fmla="*/ 463 h 700" name="TY137"/>
              <a:gd fmla="*/ 4 w 3285" name="TX138"/>
              <a:gd fmla="*/ 475 h 700" name="TY138"/>
              <a:gd fmla="*/ 8 w 3285" name="TX139"/>
              <a:gd fmla="*/ 487 h 700" name="TY139"/>
              <a:gd fmla="*/ 13 w 3285" name="TX140"/>
              <a:gd fmla="*/ 499 h 700" name="TY140"/>
              <a:gd fmla="*/ 19 w 3285" name="TX141"/>
              <a:gd fmla="*/ 510 h 700" name="TY141"/>
              <a:gd fmla="*/ 26 w 3285" name="TX142"/>
              <a:gd fmla="*/ 521 h 700" name="TY142"/>
              <a:gd fmla="*/ 34 w 3285" name="TX143"/>
              <a:gd fmla="*/ 533 h 700" name="TY143"/>
              <a:gd fmla="*/ 40 w 3285" name="TX144"/>
              <a:gd fmla="*/ 541 h 700" name="TY144"/>
              <a:gd fmla="*/ 46 w 3285" name="TX145"/>
              <a:gd fmla="*/ 548 h 700" name="TY145"/>
              <a:gd fmla="*/ 53 w 3285" name="TX146"/>
              <a:gd fmla="*/ 552 h 700" name="TY146"/>
              <a:gd fmla="*/ 59 w 3285" name="TX147"/>
              <a:gd fmla="*/ 557 h 700" name="TY147"/>
              <a:gd fmla="*/ 66 w 3285" name="TX148"/>
              <a:gd fmla="*/ 561 h 700" name="TY148"/>
              <a:gd fmla="*/ 73 w 3285" name="TX149"/>
              <a:gd fmla="*/ 563 h 700" name="TY149"/>
              <a:gd fmla="*/ 79 w 3285" name="TX150"/>
              <a:gd fmla="*/ 564 h 700" name="TY150"/>
              <a:gd fmla="*/ 87 w 3285" name="TX151"/>
              <a:gd fmla="*/ 566 h 700" name="TY151"/>
              <a:gd fmla="*/ 93 w 3285" name="TX152"/>
              <a:gd fmla="*/ 564 h 700" name="TY152"/>
              <a:gd fmla="*/ 97 w 3285" name="TX153"/>
              <a:gd fmla="*/ 563 h 700" name="TY153"/>
              <a:gd fmla="*/ 103 w 3285" name="TX154"/>
              <a:gd fmla="*/ 561 h 700" name="TY154"/>
              <a:gd fmla="*/ 108 w 3285" name="TX155"/>
              <a:gd fmla="*/ 557 h 700" name="TY155"/>
              <a:gd fmla="*/ 112 w 3285" name="TX156"/>
              <a:gd fmla="*/ 552 h 700" name="TY156"/>
              <a:gd fmla="*/ 115 w 3285" name="TX157"/>
              <a:gd fmla="*/ 548 h 700" name="TY157"/>
              <a:gd fmla="*/ 116 w 3285" name="TX158"/>
              <a:gd fmla="*/ 543 h 700" name="TY158"/>
              <a:gd fmla="*/ 118 w 3285" name="TX159"/>
              <a:gd fmla="*/ 537 h 700" name="TY159"/>
              <a:gd fmla="*/ 116 w 3285" name="TX160"/>
              <a:gd fmla="*/ 529 h 700" name="TY160"/>
              <a:gd fmla="*/ 113 w 3285" name="TX161"/>
              <a:gd fmla="*/ 523 h 700" name="TY161"/>
              <a:gd fmla="*/ 104 w 3285" name="TX162"/>
              <a:gd fmla="*/ 516 h 700" name="TY162"/>
              <a:gd fmla="*/ 91 w 3285" name="TX163"/>
              <a:gd fmla="*/ 507 h 700" name="TY163"/>
              <a:gd fmla="*/ 78 w 3285" name="TX164"/>
              <a:gd fmla="*/ 500 h 700" name="TY164"/>
              <a:gd fmla="*/ 66 w 3285" name="TX165"/>
              <a:gd fmla="*/ 492 h 700" name="TY165"/>
              <a:gd fmla="*/ 57 w 3285" name="TX166"/>
              <a:gd fmla="*/ 482 h 700" name="TY166"/>
              <a:gd fmla="*/ 48 w 3285" name="TX167"/>
              <a:gd fmla="*/ 471 h 700" name="TY167"/>
              <a:gd fmla="*/ 42 w 3285" name="TX168"/>
              <a:gd fmla="*/ 461 h 700" name="TY168"/>
              <a:gd fmla="*/ 38 w 3285" name="TX169"/>
              <a:gd fmla="*/ 448 h 700" name="TY169"/>
              <a:gd fmla="*/ 35 w 3285" name="TX170"/>
              <a:gd fmla="*/ 435 h 700" name="TY170"/>
              <a:gd fmla="*/ 34 w 3285" name="TX171"/>
              <a:gd fmla="*/ 420 h 700" name="TY171"/>
              <a:gd fmla="*/ 35 w 3285" name="TX172"/>
              <a:gd fmla="*/ 405 h 700" name="TY172"/>
              <a:gd fmla="*/ 38 w 3285" name="TX173"/>
              <a:gd fmla="*/ 389 h 700" name="TY173"/>
              <a:gd fmla="*/ 41 w 3285" name="TX174"/>
              <a:gd fmla="*/ 374 h 700" name="TY174"/>
              <a:gd fmla="*/ 46 w 3285" name="TX175"/>
              <a:gd fmla="*/ 358 h 700" name="TY175"/>
              <a:gd fmla="*/ 53 w 3285" name="TX176"/>
              <a:gd fmla="*/ 343 h 700" name="TY176"/>
              <a:gd fmla="*/ 60 w 3285" name="TX177"/>
              <a:gd fmla="*/ 327 h 700" name="TY177"/>
              <a:gd fmla="*/ 70 w 3285" name="TX178"/>
              <a:gd fmla="*/ 311 h 700" name="TY178"/>
              <a:gd fmla="*/ 81 w 3285" name="TX179"/>
              <a:gd fmla="*/ 295 h 700" name="TY179"/>
              <a:gd fmla="*/ 94 w 3285" name="TX180"/>
              <a:gd fmla="*/ 278 h 700" name="TY180"/>
              <a:gd fmla="*/ 107 w 3285" name="TX181"/>
              <a:gd fmla="*/ 264 h 700" name="TY181"/>
              <a:gd fmla="*/ 121 w 3285" name="TX182"/>
              <a:gd fmla="*/ 250 h 700" name="TY182"/>
              <a:gd fmla="*/ 135 w 3285" name="TX183"/>
              <a:gd fmla="*/ 237 h 700" name="TY183"/>
              <a:gd fmla="*/ 152 w 3285" name="TX184"/>
              <a:gd fmla="*/ 224 h 700" name="TY184"/>
              <a:gd fmla="*/ 170 w 3285" name="TX185"/>
              <a:gd fmla="*/ 212 h 700" name="TY185"/>
              <a:gd fmla="*/ 188 w 3285" name="TX186"/>
              <a:gd fmla="*/ 201 h 700" name="TY186"/>
              <a:gd fmla="*/ 207 w 3285" name="TX187"/>
              <a:gd fmla="*/ 191 h 700" name="TY187"/>
              <a:gd fmla="*/ 227 w 3285" name="TX188"/>
              <a:gd fmla="*/ 182 h 700" name="TY188"/>
              <a:gd fmla="*/ 248 w 3285" name="TX189"/>
              <a:gd fmla="*/ 174 h 700" name="TY189"/>
              <a:gd fmla="*/ 269 w 3285" name="TX190"/>
              <a:gd fmla="*/ 168 h 700" name="TY190"/>
              <a:gd fmla="*/ 289 w 3285" name="TX191"/>
              <a:gd fmla="*/ 162 h 700" name="TY191"/>
              <a:gd fmla="*/ 311 w 3285" name="TX192"/>
              <a:gd fmla="*/ 157 h 700" name="TY192"/>
              <a:gd fmla="*/ 332 w 3285" name="TX193"/>
              <a:gd fmla="*/ 155 h 700" name="TY193"/>
              <a:gd fmla="*/ 355 w 3285" name="TX194"/>
              <a:gd fmla="*/ 152 h 700" name="TY194"/>
              <a:gd fmla="*/ 377 w 3285" name="TX195"/>
              <a:gd fmla="*/ 152 h 700" name="TY195"/>
              <a:gd fmla="*/ 404 w 3285" name="TX196"/>
              <a:gd fmla="*/ 153 h 700" name="TY196"/>
              <a:gd fmla="*/ 428 w 3285" name="TX197"/>
              <a:gd fmla="*/ 156 h 700" name="TY197"/>
              <a:gd fmla="*/ 451 w 3285" name="TX198"/>
              <a:gd fmla="*/ 161 h 700" name="TY198"/>
              <a:gd fmla="*/ 474 w 3285" name="TX199"/>
              <a:gd fmla="*/ 168 h 700" name="TY199"/>
              <a:gd fmla="*/ 494 w 3285" name="TX200"/>
              <a:gd fmla="*/ 177 h 700" name="TY200"/>
              <a:gd fmla="*/ 515 w 3285" name="TX201"/>
              <a:gd fmla="*/ 188 h 700" name="TY201"/>
              <a:gd fmla="*/ 532 w 3285" name="TX202"/>
              <a:gd fmla="*/ 200 h 700" name="TY202"/>
              <a:gd fmla="*/ 550 w 3285" name="TX203"/>
              <a:gd fmla="*/ 215 h 700" name="TY203"/>
              <a:gd fmla="*/ 566 w 3285" name="TX204"/>
              <a:gd fmla="*/ 232 h 700" name="TY204"/>
              <a:gd fmla="*/ 579 w 3285" name="TX205"/>
              <a:gd fmla="*/ 249 h 700" name="TY205"/>
              <a:gd fmla="*/ 590 w 3285" name="TX206"/>
              <a:gd fmla="*/ 268 h 700" name="TY206"/>
              <a:gd fmla="*/ 599 w 3285" name="TX207"/>
              <a:gd fmla="*/ 288 h 700" name="TY207"/>
              <a:gd fmla="*/ 606 w 3285" name="TX208"/>
              <a:gd fmla="*/ 309 h 700" name="TY208"/>
              <a:gd fmla="*/ 612 w 3285" name="TX209"/>
              <a:gd fmla="*/ 332 h 700" name="TY209"/>
              <a:gd fmla="*/ 615 w 3285" name="TX210"/>
              <a:gd fmla="*/ 357 h 700" name="TY210"/>
              <a:gd fmla="*/ 616 w 3285" name="TX211"/>
              <a:gd fmla="*/ 382 h 700" name="TY211"/>
              <a:gd fmla="*/ 615 w 3285" name="TX212"/>
              <a:gd fmla="*/ 401 h 700" name="TY212"/>
              <a:gd fmla="*/ 614 w 3285" name="TX213"/>
              <a:gd fmla="*/ 420 h 700" name="TY213"/>
              <a:gd fmla="*/ 610 w 3285" name="TX214"/>
              <a:gd fmla="*/ 439 h 700" name="TY214"/>
              <a:gd fmla="*/ 606 w 3285" name="TX215"/>
              <a:gd fmla="*/ 458 h 700" name="TY215"/>
              <a:gd fmla="*/ 600 w 3285" name="TX216"/>
              <a:gd fmla="*/ 476 h 700" name="TY216"/>
              <a:gd fmla="*/ 594 w 3285" name="TX217"/>
              <a:gd fmla="*/ 493 h 700" name="TY217"/>
              <a:gd fmla="*/ 586 w 3285" name="TX218"/>
              <a:gd fmla="*/ 511 h 700" name="TY218"/>
              <a:gd fmla="*/ 577 w 3285" name="TX219"/>
              <a:gd fmla="*/ 526 h 700" name="TY219"/>
              <a:gd fmla="*/ 567 w 3285" name="TX220"/>
              <a:gd fmla="*/ 543 h 700" name="TY220"/>
              <a:gd fmla="*/ 556 w 3285" name="TX221"/>
              <a:gd fmla="*/ 557 h 700" name="TY221"/>
              <a:gd fmla="*/ 544 w 3285" name="TX222"/>
              <a:gd fmla="*/ 572 h 700" name="TY222"/>
              <a:gd fmla="*/ 531 w 3285" name="TX223"/>
              <a:gd fmla="*/ 585 h 700" name="TY223"/>
              <a:gd fmla="*/ 518 w 3285" name="TX224"/>
              <a:gd fmla="*/ 597 h 700" name="TY224"/>
              <a:gd fmla="*/ 504 w 3285" name="TX225"/>
              <a:gd fmla="*/ 607 h 700" name="TY225"/>
              <a:gd fmla="*/ 488 w 3285" name="TX226"/>
              <a:gd fmla="*/ 618 h 700" name="TY226"/>
              <a:gd fmla="*/ 472 w 3285" name="TX227"/>
              <a:gd fmla="*/ 626 h 700" name="TY227"/>
              <a:gd fmla="*/ 455 w 3285" name="TX228"/>
              <a:gd fmla="*/ 635 h 700" name="TY228"/>
              <a:gd fmla="*/ 437 w 3285" name="TX229"/>
              <a:gd fmla="*/ 642 h 700" name="TY229"/>
              <a:gd fmla="*/ 419 w 3285" name="TX230"/>
              <a:gd fmla="*/ 648 h 700" name="TY230"/>
              <a:gd fmla="*/ 400 w 3285" name="TX231"/>
              <a:gd fmla="*/ 653 h 700" name="TY231"/>
              <a:gd fmla="*/ 381 w 3285" name="TX232"/>
              <a:gd fmla="*/ 656 h 700" name="TY232"/>
              <a:gd fmla="*/ 360 w 3285" name="TX233"/>
              <a:gd fmla="*/ 658 h 700" name="TY233"/>
              <a:gd fmla="*/ 339 w 3285" name="TX234"/>
              <a:gd fmla="*/ 661 h 700" name="TY234"/>
              <a:gd fmla="*/ 317 w 3285" name="TX235"/>
              <a:gd fmla="*/ 661 h 700" name="TY235"/>
              <a:gd fmla="*/ 300 w 3285" name="TX236"/>
              <a:gd fmla="*/ 661 h 700" name="TY236"/>
              <a:gd fmla="*/ 281 w 3285" name="TX237"/>
              <a:gd fmla="*/ 658 h 700" name="TY237"/>
              <a:gd fmla="*/ 261 w 3285" name="TX238"/>
              <a:gd fmla="*/ 656 h 700" name="TY238"/>
              <a:gd fmla="*/ 240 w 3285" name="TX239"/>
              <a:gd fmla="*/ 653 h 700" name="TY239"/>
              <a:gd fmla="*/ 251 w 3285" name="TX240"/>
              <a:gd fmla="*/ 633 h 700" name="TY240"/>
              <a:gd fmla="*/ 262 w 3285" name="TX241"/>
              <a:gd fmla="*/ 613 h 700" name="TY241"/>
              <a:gd fmla="*/ 273 w 3285" name="TX242"/>
              <a:gd fmla="*/ 589 h 700" name="TY242"/>
              <a:gd fmla="*/ 283 w 3285" name="TX243"/>
              <a:gd fmla="*/ 564 h 700" name="TY243"/>
              <a:gd fmla="*/ 293 w 3285" name="TX244"/>
              <a:gd fmla="*/ 537 h 700" name="TY244"/>
              <a:gd fmla="*/ 302 w 3285" name="TX245"/>
              <a:gd fmla="*/ 507 h 700" name="TY245"/>
              <a:gd fmla="*/ 312 w 3285" name="TX246"/>
              <a:gd fmla="*/ 475 h 700" name="TY246"/>
              <a:gd fmla="*/ 321 w 3285" name="TX247"/>
              <a:gd fmla="*/ 440 h 700" name="TY247"/>
              <a:gd fmla="*/ 355 w 3285" name="TX248"/>
              <a:gd fmla="*/ 311 h 700" name="TY248"/>
              <a:gd fmla="*/ 363 w 3285" name="TX249"/>
              <a:gd fmla="*/ 278 h 700" name="TY249"/>
              <a:gd fmla="*/ 373 w 3285" name="TX250"/>
              <a:gd fmla="*/ 249 h 700" name="TY250"/>
              <a:gd fmla="*/ 382 w 3285" name="TX251"/>
              <a:gd fmla="*/ 220 h 700" name="TY251"/>
              <a:gd fmla="*/ 393 w 3285" name="TX252"/>
              <a:gd fmla="*/ 194 h 700" name="TY252"/>
              <a:gd fmla="*/ 357 w 3285" name="TX253"/>
              <a:gd fmla="*/ 201 h 700" name="TY253"/>
              <a:gd fmla="*/ 323 w 3285" name="TX254"/>
              <a:gd fmla="*/ 207 h 700" name="TY254"/>
              <a:gd fmla="*/ 292 w 3285" name="TX255"/>
              <a:gd fmla="*/ 211 h 700" name="TY255"/>
              <a:gd fmla="*/ 263 w 3285" name="TX256"/>
              <a:gd fmla="*/ 214 h 700" name="TY256"/>
              <a:gd fmla="*/ 258 w 3285" name="TX257"/>
              <a:gd fmla="*/ 234 h 700" name="TY257"/>
              <a:gd fmla="*/ 271 w 3285" name="TX258"/>
              <a:gd fmla="*/ 232 h 700" name="TY258"/>
              <a:gd fmla="*/ 280 w 3285" name="TX259"/>
              <a:gd fmla="*/ 233 h 700" name="TY259"/>
              <a:gd fmla="*/ 283 w 3285" name="TX260"/>
              <a:gd fmla="*/ 236 h 700" name="TY260"/>
              <a:gd fmla="*/ 286 w 3285" name="TX261"/>
              <a:gd fmla="*/ 237 h 700" name="TY261"/>
              <a:gd fmla="*/ 288 w 3285" name="TX262"/>
              <a:gd fmla="*/ 239 h 700" name="TY262"/>
              <a:gd fmla="*/ 290 w 3285" name="TX263"/>
              <a:gd fmla="*/ 242 h 700" name="TY263"/>
              <a:gd fmla="*/ 292 w 3285" name="TX264"/>
              <a:gd fmla="*/ 249 h 700" name="TY264"/>
              <a:gd fmla="*/ 290 w 3285" name="TX265"/>
              <a:gd fmla="*/ 257 h 700" name="TY265"/>
              <a:gd fmla="*/ 288 w 3285" name="TX266"/>
              <a:gd fmla="*/ 268 h 700" name="TY266"/>
              <a:gd fmla="*/ 248 w 3285" name="TX267"/>
              <a:gd fmla="*/ 420 h 700" name="TY267"/>
              <a:gd fmla="*/ 213 w 3285" name="TX268"/>
              <a:gd fmla="*/ 542 h 700" name="TY268"/>
              <a:gd fmla="*/ 201 w 3285" name="TX269"/>
              <a:gd fmla="*/ 574 h 700" name="TY269"/>
              <a:gd fmla="*/ 190 w 3285" name="TX270"/>
              <a:gd fmla="*/ 600 h 700" name="TY270"/>
              <a:gd fmla="*/ 181 w 3285" name="TX271"/>
              <a:gd fmla="*/ 620 h 700" name="TY271"/>
              <a:gd fmla="*/ 172 w 3285" name="TX272"/>
              <a:gd fmla="*/ 635 h 700" name="TY272"/>
              <a:gd fmla="*/ 168 w 3285" name="TX273"/>
              <a:gd fmla="*/ 639 h 700" name="TY273"/>
              <a:gd fmla="*/ 163 w 3285" name="TX274"/>
              <a:gd fmla="*/ 644 h 700" name="TY274"/>
              <a:gd fmla="*/ 158 w 3285" name="TX275"/>
              <a:gd fmla="*/ 649 h 700" name="TY275"/>
              <a:gd fmla="*/ 153 w 3285" name="TX276"/>
              <a:gd fmla="*/ 651 h 700" name="TY276"/>
              <a:gd fmla="*/ 145 w 3285" name="TX277"/>
              <a:gd fmla="*/ 654 h 700" name="TY277"/>
              <a:gd fmla="*/ 133 w 3285" name="TX278"/>
              <a:gd fmla="*/ 656 h 700" name="TY278"/>
              <a:gd fmla="*/ 95 w 3285" name="TX279"/>
              <a:gd fmla="*/ 658 h 700" name="TY279"/>
              <a:gd fmla="*/ 83 w 3285" name="TX280"/>
              <a:gd fmla="*/ 682 h 700" name="TY280"/>
              <a:gd fmla="*/ 152 w 3285" name="TX281"/>
              <a:gd fmla="*/ 680 h 700" name="TY281"/>
              <a:gd fmla="*/ 203 w 3285" name="TX282"/>
              <a:gd fmla="*/ 681 h 700" name="TY282"/>
              <a:gd fmla="*/ 257 w 3285" name="TX283"/>
              <a:gd fmla="*/ 685 h 700" name="TY283"/>
              <a:gd fmla="*/ 312 w 3285" name="TX284"/>
              <a:gd fmla="*/ 687 h 700" name="TY284"/>
              <a:gd fmla="*/ 348 w 3285" name="TX285"/>
              <a:gd fmla="*/ 688 h 700" name="TY285"/>
              <a:gd fmla="*/ 369 w 3285" name="TX286"/>
              <a:gd fmla="*/ 688 h 700" name="TY286"/>
              <a:gd fmla="*/ 389 w 3285" name="TX287"/>
              <a:gd fmla="*/ 687 h 700" name="TY287"/>
              <a:gd fmla="*/ 410 w 3285" name="TX288"/>
              <a:gd fmla="*/ 684 h 700" name="TY288"/>
              <a:gd fmla="*/ 430 w 3285" name="TX289"/>
              <a:gd fmla="*/ 680 h 700" name="TY289"/>
              <a:gd fmla="*/ 450 w 3285" name="TX290"/>
              <a:gd fmla="*/ 675 h 700" name="TY290"/>
              <a:gd fmla="*/ 470 w 3285" name="TX291"/>
              <a:gd fmla="*/ 669 h 700" name="TY291"/>
              <a:gd fmla="*/ 492 w 3285" name="TX292"/>
              <a:gd fmla="*/ 662 h 700" name="TY292"/>
              <a:gd fmla="*/ 512 w 3285" name="TX293"/>
              <a:gd fmla="*/ 655 h 700" name="TY293"/>
              <a:gd fmla="*/ 532 w 3285" name="TX294"/>
              <a:gd fmla="*/ 645 h 700" name="TY294"/>
              <a:gd fmla="*/ 552 w 3285" name="TX295"/>
              <a:gd fmla="*/ 635 h 700" name="TY295"/>
              <a:gd fmla="*/ 571 w 3285" name="TX296"/>
              <a:gd fmla="*/ 623 h 700" name="TY296"/>
              <a:gd fmla="*/ 588 w 3285" name="TX297"/>
              <a:gd fmla="*/ 608 h 700" name="TY297"/>
              <a:gd fmla="*/ 605 w 3285" name="TX298"/>
              <a:gd fmla="*/ 594 h 700" name="TY298"/>
              <a:gd fmla="*/ 622 w 3285" name="TX299"/>
              <a:gd fmla="*/ 577 h 700" name="TY299"/>
              <a:gd fmla="*/ 637 w 3285" name="TX300"/>
              <a:gd fmla="*/ 560 h 700" name="TY300"/>
              <a:gd fmla="*/ 652 w 3285" name="TX301"/>
              <a:gd fmla="*/ 539 h 700" name="TY301"/>
              <a:gd fmla="*/ 666 w 3285" name="TX302"/>
              <a:gd fmla="*/ 519 h 700" name="TY302"/>
              <a:gd fmla="*/ 678 w 3285" name="TX303"/>
              <a:gd fmla="*/ 498 h 700" name="TY303"/>
              <a:gd fmla="*/ 687 w 3285" name="TX304"/>
              <a:gd fmla="*/ 477 h 700" name="TY304"/>
              <a:gd fmla="*/ 696 w 3285" name="TX305"/>
              <a:gd fmla="*/ 455 h 700" name="TY305"/>
              <a:gd fmla="*/ 702 w 3285" name="TX306"/>
              <a:gd fmla="*/ 432 h 700" name="TY306"/>
              <a:gd fmla="*/ 707 w 3285" name="TX307"/>
              <a:gd fmla="*/ 410 h 700" name="TY307"/>
              <a:gd fmla="*/ 709 w 3285" name="TX308"/>
              <a:gd fmla="*/ 387 h 700" name="TY308"/>
              <a:gd fmla="*/ 710 w 3285" name="TX309"/>
              <a:gd fmla="*/ 362 h 700" name="TY309"/>
              <a:gd fmla="*/ 709 w 3285" name="TX310"/>
              <a:gd fmla="*/ 337 h 700" name="TY310"/>
              <a:gd fmla="*/ 705 w 3285" name="TX311"/>
              <a:gd fmla="*/ 313 h 700" name="TY311"/>
              <a:gd fmla="*/ 698 w 3285" name="TX312"/>
              <a:gd fmla="*/ 289 h 700" name="TY312"/>
              <a:gd fmla="*/ 689 w 3285" name="TX313"/>
              <a:gd fmla="*/ 268 h 700" name="TY313"/>
              <a:gd fmla="*/ 678 w 3285" name="TX314"/>
              <a:gd fmla="*/ 246 h 700" name="TY314"/>
              <a:gd fmla="*/ 664 w 3285" name="TX315"/>
              <a:gd fmla="*/ 226 h 700" name="TY315"/>
              <a:gd fmla="*/ 647 w 3285" name="TX316"/>
              <a:gd fmla="*/ 208 h 700" name="TY316"/>
              <a:gd fmla="*/ 627 w 3285" name="TX317"/>
              <a:gd fmla="*/ 190 h 700" name="TY317"/>
              <a:gd fmla="*/ 1313 w 3285" name="TX319"/>
              <a:gd fmla="*/ 64 h 700" name="TY319"/>
              <a:gd fmla="*/ 1313 w 3285" name="TX320"/>
              <a:gd fmla="*/ 64 h 700" name="TY320"/>
              <a:gd fmla="*/ 1313 w 3285" name="TX321"/>
              <a:gd fmla="*/ 57 h 700" name="TY321"/>
              <a:gd fmla="*/ 1310 w 3285" name="TX322"/>
              <a:gd fmla="*/ 51 h 700" name="TY322"/>
              <a:gd fmla="*/ 1305 w 3285" name="TX323"/>
              <a:gd fmla="*/ 45 h 700" name="TY323"/>
              <a:gd fmla="*/ 1298 w 3285" name="TX324"/>
              <a:gd fmla="*/ 40 h 700" name="TY324"/>
              <a:gd fmla="*/ 1288 w 3285" name="TX325"/>
              <a:gd fmla="*/ 35 h 700" name="TY325"/>
              <a:gd fmla="*/ 1278 w 3285" name="TX326"/>
              <a:gd fmla="*/ 33 h 700" name="TY326"/>
              <a:gd fmla="*/ 1263 w 3285" name="TX327"/>
              <a:gd fmla="*/ 31 h 700" name="TY327"/>
              <a:gd fmla="*/ 1248 w 3285" name="TX328"/>
              <a:gd fmla="*/ 31 h 700" name="TY328"/>
              <a:gd fmla="*/ 1232 w 3285" name="TX329"/>
              <a:gd fmla="*/ 31 h 700" name="TY329"/>
              <a:gd fmla="*/ 1218 w 3285" name="TX330"/>
              <a:gd fmla="*/ 32 h 700" name="TY330"/>
              <a:gd fmla="*/ 1204 w 3285" name="TX331"/>
              <a:gd fmla="*/ 34 h 700" name="TY331"/>
              <a:gd fmla="*/ 1188 w 3285" name="TX332"/>
              <a:gd fmla="*/ 38 h 700" name="TY332"/>
              <a:gd fmla="*/ 1173 w 3285" name="TX333"/>
              <a:gd fmla="*/ 41 h 700" name="TY333"/>
              <a:gd fmla="*/ 1157 w 3285" name="TX334"/>
              <a:gd fmla="*/ 46 h 700" name="TY334"/>
              <a:gd fmla="*/ 1142 w 3285" name="TX335"/>
              <a:gd fmla="*/ 52 h 700" name="TY335"/>
              <a:gd fmla="*/ 1125 w 3285" name="TX336"/>
              <a:gd fmla="*/ 59 h 700" name="TY336"/>
              <a:gd fmla="*/ 1109 w 3285" name="TX337"/>
              <a:gd fmla="*/ 66 h 700" name="TY337"/>
              <a:gd fmla="*/ 1095 w 3285" name="TX338"/>
              <a:gd fmla="*/ 74 h 700" name="TY338"/>
              <a:gd fmla="*/ 1081 w 3285" name="TX339"/>
              <a:gd fmla="*/ 83 h 700" name="TY339"/>
              <a:gd fmla="*/ 1068 w 3285" name="TX340"/>
              <a:gd fmla="*/ 91 h 700" name="TY340"/>
              <a:gd fmla="*/ 1055 w 3285" name="TX341"/>
              <a:gd fmla="*/ 101 h 700" name="TY341"/>
              <a:gd fmla="*/ 1043 w 3285" name="TX342"/>
              <a:gd fmla="*/ 112 h 700" name="TY342"/>
              <a:gd fmla="*/ 1032 w 3285" name="TX343"/>
              <a:gd fmla="*/ 122 h 700" name="TY343"/>
              <a:gd fmla="*/ 1022 w 3285" name="TX344"/>
              <a:gd fmla="*/ 134 h 700" name="TY344"/>
              <a:gd fmla="*/ 1012 w 3285" name="TX345"/>
              <a:gd fmla="*/ 146 h 700" name="TY345"/>
              <a:gd fmla="*/ 1003 w 3285" name="TX346"/>
              <a:gd fmla="*/ 161 h 700" name="TY346"/>
              <a:gd fmla="*/ 994 w 3285" name="TX347"/>
              <a:gd fmla="*/ 176 h 700" name="TY347"/>
              <a:gd fmla="*/ 985 w 3285" name="TX348"/>
              <a:gd fmla="*/ 193 h 700" name="TY348"/>
              <a:gd fmla="*/ 978 w 3285" name="TX349"/>
              <a:gd fmla="*/ 211 h 700" name="TY349"/>
              <a:gd fmla="*/ 970 w 3285" name="TX350"/>
              <a:gd fmla="*/ 230 h 700" name="TY350"/>
              <a:gd fmla="*/ 963 w 3285" name="TX351"/>
              <a:gd fmla="*/ 250 h 700" name="TY351"/>
              <a:gd fmla="*/ 957 w 3285" name="TX352"/>
              <a:gd fmla="*/ 271 h 700" name="TY352"/>
              <a:gd fmla="*/ 885 w 3285" name="TX353"/>
              <a:gd fmla="*/ 518 h 700" name="TY353"/>
              <a:gd fmla="*/ 878 w 3285" name="TX354"/>
              <a:gd fmla="*/ 545 h 700" name="TY354"/>
              <a:gd fmla="*/ 872 w 3285" name="TX355"/>
              <a:gd fmla="*/ 569 h 700" name="TY355"/>
              <a:gd fmla="*/ 870 w 3285" name="TX356"/>
              <a:gd fmla="*/ 589 h 700" name="TY356"/>
              <a:gd fmla="*/ 869 w 3285" name="TX357"/>
              <a:gd fmla="*/ 607 h 700" name="TY357"/>
              <a:gd fmla="*/ 869 w 3285" name="TX358"/>
              <a:gd fmla="*/ 617 h 700" name="TY358"/>
              <a:gd fmla="*/ 871 w 3285" name="TX359"/>
              <a:gd fmla="*/ 626 h 700" name="TY359"/>
              <a:gd fmla="*/ 873 w 3285" name="TX360"/>
              <a:gd fmla="*/ 636 h 700" name="TY360"/>
              <a:gd fmla="*/ 877 w 3285" name="TX361"/>
              <a:gd fmla="*/ 644 h 700" name="TY361"/>
              <a:gd fmla="*/ 882 w 3285" name="TX362"/>
              <a:gd fmla="*/ 651 h 700" name="TY362"/>
              <a:gd fmla="*/ 888 w 3285" name="TX363"/>
              <a:gd fmla="*/ 660 h 700" name="TY363"/>
              <a:gd fmla="*/ 894 w 3285" name="TX364"/>
              <a:gd fmla="*/ 666 h 700" name="TY364"/>
              <a:gd fmla="*/ 902 w 3285" name="TX365"/>
              <a:gd fmla="*/ 673 h 700" name="TY365"/>
              <a:gd fmla="*/ 910 w 3285" name="TX366"/>
              <a:gd fmla="*/ 679 h 700" name="TY366"/>
              <a:gd fmla="*/ 920 w 3285" name="TX367"/>
              <a:gd fmla="*/ 684 h 700" name="TY367"/>
              <a:gd fmla="*/ 931 w 3285" name="TX368"/>
              <a:gd fmla="*/ 688 h 700" name="TY368"/>
              <a:gd fmla="*/ 941 w 3285" name="TX369"/>
              <a:gd fmla="*/ 692 h 700" name="TY369"/>
              <a:gd fmla="*/ 952 w 3285" name="TX370"/>
              <a:gd fmla="*/ 694 h 700" name="TY370"/>
              <a:gd fmla="*/ 964 w 3285" name="TX371"/>
              <a:gd fmla="*/ 697 h 700" name="TY371"/>
              <a:gd fmla="*/ 977 w 3285" name="TX372"/>
              <a:gd fmla="*/ 698 h 700" name="TY372"/>
              <a:gd fmla="*/ 991 w 3285" name="TX373"/>
              <a:gd fmla="*/ 698 h 700" name="TY373"/>
              <a:gd fmla="*/ 1007 w 3285" name="TX374"/>
              <a:gd fmla="*/ 698 h 700" name="TY374"/>
              <a:gd fmla="*/ 1024 w 3285" name="TX375"/>
              <a:gd fmla="*/ 695 h 700" name="TY375"/>
              <a:gd fmla="*/ 1040 w 3285" name="TX376"/>
              <a:gd fmla="*/ 693 h 700" name="TY376"/>
              <a:gd fmla="*/ 1057 w 3285" name="TX377"/>
              <a:gd fmla="*/ 688 h 700" name="TY377"/>
              <a:gd fmla="*/ 1074 w 3285" name="TX378"/>
              <a:gd fmla="*/ 684 h 700" name="TY378"/>
              <a:gd fmla="*/ 1092 w 3285" name="TX379"/>
              <a:gd fmla="*/ 676 h 700" name="TY379"/>
              <a:gd fmla="*/ 1108 w 3285" name="TX380"/>
              <a:gd fmla="*/ 669 h 700" name="TY380"/>
              <a:gd fmla="*/ 1125 w 3285" name="TX381"/>
              <a:gd fmla="*/ 660 h 700" name="TY381"/>
              <a:gd fmla="*/ 1142 w 3285" name="TX382"/>
              <a:gd fmla="*/ 650 h 700" name="TY382"/>
              <a:gd fmla="*/ 1158 w 3285" name="TX383"/>
              <a:gd fmla="*/ 638 h 700" name="TY383"/>
              <a:gd fmla="*/ 1174 w 3285" name="TX384"/>
              <a:gd fmla="*/ 626 h 700" name="TY384"/>
              <a:gd fmla="*/ 1188 w 3285" name="TX385"/>
              <a:gd fmla="*/ 613 h 700" name="TY385"/>
              <a:gd fmla="*/ 1202 w 3285" name="TX386"/>
              <a:gd fmla="*/ 598 h 700" name="TY386"/>
              <a:gd fmla="*/ 1216 w 3285" name="TX387"/>
              <a:gd fmla="*/ 582 h 700" name="TY387"/>
              <a:gd fmla="*/ 1229 w 3285" name="TX388"/>
              <a:gd fmla="*/ 566 h 700" name="TY388"/>
              <a:gd fmla="*/ 1241 w 3285" name="TX389"/>
              <a:gd fmla="*/ 549 h 700" name="TY389"/>
              <a:gd fmla="*/ 1251 w 3285" name="TX390"/>
              <a:gd fmla="*/ 530 h 700" name="TY390"/>
              <a:gd fmla="*/ 1261 w 3285" name="TX391"/>
              <a:gd fmla="*/ 512 h 700" name="TY391"/>
              <a:gd fmla="*/ 1269 w 3285" name="TX392"/>
              <a:gd fmla="*/ 493 h 700" name="TY392"/>
              <a:gd fmla="*/ 1275 w 3285" name="TX393"/>
              <a:gd fmla="*/ 475 h 700" name="TY393"/>
              <a:gd fmla="*/ 1281 w 3285" name="TX394"/>
              <a:gd fmla="*/ 456 h 700" name="TY394"/>
              <a:gd fmla="*/ 1285 w 3285" name="TX395"/>
              <a:gd fmla="*/ 437 h 700" name="TY395"/>
              <a:gd fmla="*/ 1286 w 3285" name="TX396"/>
              <a:gd fmla="*/ 418 h 700" name="TY396"/>
              <a:gd fmla="*/ 1287 w 3285" name="TX397"/>
              <a:gd fmla="*/ 399 h 700" name="TY397"/>
              <a:gd fmla="*/ 1287 w 3285" name="TX398"/>
              <a:gd fmla="*/ 386 h 700" name="TY398"/>
              <a:gd fmla="*/ 1286 w 3285" name="TX399"/>
              <a:gd fmla="*/ 374 h 700" name="TY399"/>
              <a:gd fmla="*/ 1284 w 3285" name="TX400"/>
              <a:gd fmla="*/ 363 h 700" name="TY400"/>
              <a:gd fmla="*/ 1281 w 3285" name="TX401"/>
              <a:gd fmla="*/ 354 h 700" name="TY401"/>
              <a:gd fmla="*/ 1278 w 3285" name="TX402"/>
              <a:gd fmla="*/ 344 h 700" name="TY402"/>
              <a:gd fmla="*/ 1273 w 3285" name="TX403"/>
              <a:gd fmla="*/ 334 h 700" name="TY403"/>
              <a:gd fmla="*/ 1268 w 3285" name="TX404"/>
              <a:gd fmla="*/ 327 h 700" name="TY404"/>
              <a:gd fmla="*/ 1262 w 3285" name="TX405"/>
              <a:gd fmla="*/ 320 h 700" name="TY405"/>
              <a:gd fmla="*/ 1255 w 3285" name="TX406"/>
              <a:gd fmla="*/ 314 h 700" name="TY406"/>
              <a:gd fmla="*/ 1248 w 3285" name="TX407"/>
              <a:gd fmla="*/ 308 h 700" name="TY407"/>
              <a:gd fmla="*/ 1241 w 3285" name="TX408"/>
              <a:gd fmla="*/ 305 h 700" name="TY408"/>
              <a:gd fmla="*/ 1232 w 3285" name="TX409"/>
              <a:gd fmla="*/ 301 h 700" name="TY409"/>
              <a:gd fmla="*/ 1224 w 3285" name="TX410"/>
              <a:gd fmla="*/ 298 h 700" name="TY410"/>
              <a:gd fmla="*/ 1214 w 3285" name="TX411"/>
              <a:gd fmla="*/ 296 h 700" name="TY411"/>
              <a:gd fmla="*/ 1205 w 3285" name="TX412"/>
              <a:gd fmla="*/ 295 h 700" name="TY412"/>
              <a:gd fmla="*/ 1194 w 3285" name="TX413"/>
              <a:gd fmla="*/ 294 h 700" name="TY413"/>
              <a:gd fmla="*/ 1175 w 3285" name="TX414"/>
              <a:gd fmla="*/ 295 h 700" name="TY414"/>
              <a:gd fmla="*/ 1155 w 3285" name="TX415"/>
              <a:gd fmla="*/ 299 h 700" name="TY415"/>
              <a:gd fmla="*/ 1133 w 3285" name="TX416"/>
              <a:gd fmla="*/ 305 h 700" name="TY416"/>
              <a:gd fmla="*/ 1109 w 3285" name="TX417"/>
              <a:gd fmla="*/ 313 h 700" name="TY417"/>
              <a:gd fmla="*/ 1086 w 3285" name="TX418"/>
              <a:gd fmla="*/ 325 h 700" name="TY418"/>
              <a:gd fmla="*/ 1062 w 3285" name="TX419"/>
              <a:gd fmla="*/ 338 h 700" name="TY419"/>
              <a:gd fmla="*/ 1038 w 3285" name="TX420"/>
              <a:gd fmla="*/ 355 h 700" name="TY420"/>
              <a:gd fmla="*/ 1013 w 3285" name="TX421"/>
              <a:gd fmla="*/ 374 h 700" name="TY421"/>
              <a:gd fmla="*/ 1063 w 3285" name="TX422"/>
              <a:gd fmla="*/ 211 h 700" name="TY422"/>
              <a:gd fmla="*/ 1075 w 3285" name="TX423"/>
              <a:gd fmla="*/ 175 h 700" name="TY423"/>
              <a:gd fmla="*/ 1084 w 3285" name="TX424"/>
              <a:gd fmla="*/ 146 h 700" name="TY424"/>
              <a:gd fmla="*/ 1094 w 3285" name="TX425"/>
              <a:gd fmla="*/ 125 h 700" name="TY425"/>
              <a:gd fmla="*/ 1101 w 3285" name="TX426"/>
              <a:gd fmla="*/ 112 h 700" name="TY426"/>
              <a:gd fmla="*/ 1106 w 3285" name="TX427"/>
              <a:gd fmla="*/ 106 h 700" name="TY427"/>
              <a:gd fmla="*/ 1111 w 3285" name="TX428"/>
              <a:gd fmla="*/ 101 h 700" name="TY428"/>
              <a:gd fmla="*/ 1117 w 3285" name="TX429"/>
              <a:gd fmla="*/ 96 h 700" name="TY429"/>
              <a:gd fmla="*/ 1123 w 3285" name="TX430"/>
              <a:gd fmla="*/ 93 h 700" name="TY430"/>
              <a:gd fmla="*/ 1129 w 3285" name="TX431"/>
              <a:gd fmla="*/ 90 h 700" name="TY431"/>
              <a:gd fmla="*/ 1136 w 3285" name="TX432"/>
              <a:gd fmla="*/ 88 h 700" name="TY432"/>
              <a:gd fmla="*/ 1143 w 3285" name="TX433"/>
              <a:gd fmla="*/ 87 h 700" name="TY433"/>
              <a:gd fmla="*/ 1150 w 3285" name="TX434"/>
              <a:gd fmla="*/ 87 h 700" name="TY434"/>
              <a:gd fmla="*/ 1168 w 3285" name="TX435"/>
              <a:gd fmla="*/ 88 h 700" name="TY435"/>
              <a:gd fmla="*/ 1189 w 3285" name="TX436"/>
              <a:gd fmla="*/ 90 h 700" name="TY436"/>
              <a:gd fmla="*/ 1231 w 3285" name="TX437"/>
              <a:gd fmla="*/ 95 h 700" name="TY437"/>
              <a:gd fmla="*/ 1258 w 3285" name="TX438"/>
              <a:gd fmla="*/ 96 h 700" name="TY438"/>
              <a:gd fmla="*/ 1270 w 3285" name="TX439"/>
              <a:gd fmla="*/ 96 h 700" name="TY439"/>
              <a:gd fmla="*/ 1281 w 3285" name="TX440"/>
              <a:gd fmla="*/ 94 h 700" name="TY440"/>
              <a:gd fmla="*/ 1292 w 3285" name="TX441"/>
              <a:gd fmla="*/ 91 h 700" name="TY441"/>
              <a:gd fmla="*/ 1299 w 3285" name="TX442"/>
              <a:gd fmla="*/ 88 h 700" name="TY442"/>
              <a:gd fmla="*/ 1306 w 3285" name="TX443"/>
              <a:gd fmla="*/ 82 h 700" name="TY443"/>
              <a:gd fmla="*/ 1310 w 3285" name="TX444"/>
              <a:gd fmla="*/ 77 h 700" name="TY444"/>
              <a:gd fmla="*/ 1313 w 3285" name="TX445"/>
              <a:gd fmla="*/ 71 h 700" name="TY445"/>
              <a:gd fmla="*/ 1313 w 3285" name="TX446"/>
              <a:gd fmla="*/ 64 h 700" name="TY446"/>
              <a:gd fmla="*/ 1062 w 3285" name="TX448"/>
              <a:gd fmla="*/ 374 h 700" name="TY448"/>
              <a:gd fmla="*/ 1062 w 3285" name="TX449"/>
              <a:gd fmla="*/ 374 h 700" name="TY449"/>
              <a:gd fmla="*/ 1082 w 3285" name="TX450"/>
              <a:gd fmla="*/ 362 h 700" name="TY450"/>
              <a:gd fmla="*/ 1100 w 3285" name="TX451"/>
              <a:gd fmla="*/ 352 h 700" name="TY451"/>
              <a:gd fmla="*/ 1109 w 3285" name="TX452"/>
              <a:gd fmla="*/ 350 h 700" name="TY452"/>
              <a:gd fmla="*/ 1117 w 3285" name="TX453"/>
              <a:gd fmla="*/ 348 h 700" name="TY453"/>
              <a:gd fmla="*/ 1125 w 3285" name="TX454"/>
              <a:gd fmla="*/ 346 h 700" name="TY454"/>
              <a:gd fmla="*/ 1133 w 3285" name="TX455"/>
              <a:gd fmla="*/ 346 h 700" name="TY455"/>
              <a:gd fmla="*/ 1144 w 3285" name="TX456"/>
              <a:gd fmla="*/ 346 h 700" name="TY456"/>
              <a:gd fmla="*/ 1155 w 3285" name="TX457"/>
              <a:gd fmla="*/ 350 h 700" name="TY457"/>
              <a:gd fmla="*/ 1163 w 3285" name="TX458"/>
              <a:gd fmla="*/ 355 h 700" name="TY458"/>
              <a:gd fmla="*/ 1171 w 3285" name="TX459"/>
              <a:gd fmla="*/ 362 h 700" name="TY459"/>
              <a:gd fmla="*/ 1175 w 3285" name="TX460"/>
              <a:gd fmla="*/ 368 h 700" name="TY460"/>
              <a:gd fmla="*/ 1180 w 3285" name="TX461"/>
              <a:gd fmla="*/ 374 h 700" name="TY461"/>
              <a:gd fmla="*/ 1183 w 3285" name="TX462"/>
              <a:gd fmla="*/ 381 h 700" name="TY462"/>
              <a:gd fmla="*/ 1186 w 3285" name="TX463"/>
              <a:gd fmla="*/ 388 h 700" name="TY463"/>
              <a:gd fmla="*/ 1189 w 3285" name="TX464"/>
              <a:gd fmla="*/ 405 h 700" name="TY464"/>
              <a:gd fmla="*/ 1191 w 3285" name="TX465"/>
              <a:gd fmla="*/ 421 h 700" name="TY465"/>
              <a:gd fmla="*/ 1191 w 3285" name="TX466"/>
              <a:gd fmla="*/ 442 h 700" name="TY466"/>
              <a:gd fmla="*/ 1188 w 3285" name="TX467"/>
              <a:gd fmla="*/ 462 h 700" name="TY467"/>
              <a:gd fmla="*/ 1183 w 3285" name="TX468"/>
              <a:gd fmla="*/ 482 h 700" name="TY468"/>
              <a:gd fmla="*/ 1177 w 3285" name="TX469"/>
              <a:gd fmla="*/ 502 h 700" name="TY469"/>
              <a:gd fmla="*/ 1170 w 3285" name="TX470"/>
              <a:gd fmla="*/ 524 h 700" name="TY470"/>
              <a:gd fmla="*/ 1161 w 3285" name="TX471"/>
              <a:gd fmla="*/ 544 h 700" name="TY471"/>
              <a:gd fmla="*/ 1150 w 3285" name="TX472"/>
              <a:gd fmla="*/ 564 h 700" name="TY472"/>
              <a:gd fmla="*/ 1138 w 3285" name="TX473"/>
              <a:gd fmla="*/ 585 h 700" name="TY473"/>
              <a:gd fmla="*/ 1125 w 3285" name="TX474"/>
              <a:gd fmla="*/ 604 h 700" name="TY474"/>
              <a:gd fmla="*/ 1111 w 3285" name="TX475"/>
              <a:gd fmla="*/ 620 h 700" name="TY475"/>
              <a:gd fmla="*/ 1096 w 3285" name="TX476"/>
              <a:gd fmla="*/ 635 h 700" name="TY476"/>
              <a:gd fmla="*/ 1082 w 3285" name="TX477"/>
              <a:gd fmla="*/ 645 h 700" name="TY477"/>
              <a:gd fmla="*/ 1067 w 3285" name="TX478"/>
              <a:gd fmla="*/ 655 h 700" name="TY478"/>
              <a:gd fmla="*/ 1051 w 3285" name="TX479"/>
              <a:gd fmla="*/ 661 h 700" name="TY479"/>
              <a:gd fmla="*/ 1034 w 3285" name="TX480"/>
              <a:gd fmla="*/ 664 h 700" name="TY480"/>
              <a:gd fmla="*/ 1018 w 3285" name="TX481"/>
              <a:gd fmla="*/ 666 h 700" name="TY481"/>
              <a:gd fmla="*/ 1005 w 3285" name="TX482"/>
              <a:gd fmla="*/ 666 h 700" name="TY482"/>
              <a:gd fmla="*/ 993 w 3285" name="TX483"/>
              <a:gd fmla="*/ 662 h 700" name="TY483"/>
              <a:gd fmla="*/ 981 w 3285" name="TX484"/>
              <a:gd fmla="*/ 656 h 700" name="TY484"/>
              <a:gd fmla="*/ 970 w 3285" name="TX485"/>
              <a:gd fmla="*/ 649 h 700" name="TY485"/>
              <a:gd fmla="*/ 960 w 3285" name="TX486"/>
              <a:gd fmla="*/ 641 h 700" name="TY486"/>
              <a:gd fmla="*/ 953 w 3285" name="TX487"/>
              <a:gd fmla="*/ 630 h 700" name="TY487"/>
              <a:gd fmla="*/ 950 w 3285" name="TX488"/>
              <a:gd fmla="*/ 619 h 700" name="TY488"/>
              <a:gd fmla="*/ 949 w 3285" name="TX489"/>
              <a:gd fmla="*/ 607 h 700" name="TY489"/>
              <a:gd fmla="*/ 950 w 3285" name="TX490"/>
              <a:gd fmla="*/ 591 h 700" name="TY490"/>
              <a:gd fmla="*/ 951 w 3285" name="TX491"/>
              <a:gd fmla="*/ 574 h 700" name="TY491"/>
              <a:gd fmla="*/ 953 w 3285" name="TX492"/>
              <a:gd fmla="*/ 556 h 700" name="TY492"/>
              <a:gd fmla="*/ 958 w 3285" name="TX493"/>
              <a:gd fmla="*/ 539 h 700" name="TY493"/>
              <a:gd fmla="*/ 963 w 3285" name="TX494"/>
              <a:gd fmla="*/ 523 h 700" name="TY494"/>
              <a:gd fmla="*/ 969 w 3285" name="TX495"/>
              <a:gd fmla="*/ 505 h 700" name="TY495"/>
              <a:gd fmla="*/ 976 w 3285" name="TX496"/>
              <a:gd fmla="*/ 488 h 700" name="TY496"/>
              <a:gd fmla="*/ 985 w 3285" name="TX497"/>
              <a:gd fmla="*/ 470 h 700" name="TY497"/>
              <a:gd fmla="*/ 994 w 3285" name="TX498"/>
              <a:gd fmla="*/ 454 h 700" name="TY498"/>
              <a:gd fmla="*/ 1003 w 3285" name="TX499"/>
              <a:gd fmla="*/ 438 h 700" name="TY499"/>
              <a:gd fmla="*/ 1013 w 3285" name="TX500"/>
              <a:gd fmla="*/ 424 h 700" name="TY500"/>
              <a:gd fmla="*/ 1022 w 3285" name="TX501"/>
              <a:gd fmla="*/ 412 h 700" name="TY501"/>
              <a:gd fmla="*/ 1032 w 3285" name="TX502"/>
              <a:gd fmla="*/ 400 h 700" name="TY502"/>
              <a:gd fmla="*/ 1042 w 3285" name="TX503"/>
              <a:gd fmla="*/ 389 h 700" name="TY503"/>
              <a:gd fmla="*/ 1052 w 3285" name="TX504"/>
              <a:gd fmla="*/ 381 h 700" name="TY504"/>
              <a:gd fmla="*/ 1062 w 3285" name="TX505"/>
              <a:gd fmla="*/ 374 h 700" name="TY505"/>
              <a:gd fmla="*/ 2495 w 3285" name="TX507"/>
              <a:gd fmla="*/ 308 h 700" name="TY507"/>
              <a:gd fmla="*/ 2495 w 3285" name="TX508"/>
              <a:gd fmla="*/ 308 h 700" name="TY508"/>
              <a:gd fmla="*/ 2488 w 3285" name="TX509"/>
              <a:gd fmla="*/ 305 h 700" name="TY509"/>
              <a:gd fmla="*/ 2482 w 3285" name="TX510"/>
              <a:gd fmla="*/ 301 h 700" name="TY510"/>
              <a:gd fmla="*/ 2466 w 3285" name="TX511"/>
              <a:gd fmla="*/ 296 h 700" name="TY511"/>
              <a:gd fmla="*/ 2448 w 3285" name="TX512"/>
              <a:gd fmla="*/ 293 h 700" name="TY512"/>
              <a:gd fmla="*/ 2428 w 3285" name="TX513"/>
              <a:gd fmla="*/ 292 h 700" name="TY513"/>
              <a:gd fmla="*/ 2414 w 3285" name="TX514"/>
              <a:gd fmla="*/ 293 h 700" name="TY514"/>
              <a:gd fmla="*/ 2398 w 3285" name="TX515"/>
              <a:gd fmla="*/ 294 h 700" name="TY515"/>
              <a:gd fmla="*/ 2384 w 3285" name="TX516"/>
              <a:gd fmla="*/ 296 h 700" name="TY516"/>
              <a:gd fmla="*/ 2370 w 3285" name="TX517"/>
              <a:gd fmla="*/ 299 h 700" name="TY517"/>
              <a:gd fmla="*/ 2355 w 3285" name="TX518"/>
              <a:gd fmla="*/ 302 h 700" name="TY518"/>
              <a:gd fmla="*/ 2341 w 3285" name="TX519"/>
              <a:gd fmla="*/ 307 h 700" name="TY519"/>
              <a:gd fmla="*/ 2328 w 3285" name="TX520"/>
              <a:gd fmla="*/ 313 h 700" name="TY520"/>
              <a:gd fmla="*/ 2314 w 3285" name="TX521"/>
              <a:gd fmla="*/ 320 h 700" name="TY521"/>
              <a:gd fmla="*/ 2302 w 3285" name="TX522"/>
              <a:gd fmla="*/ 327 h 700" name="TY522"/>
              <a:gd fmla="*/ 2289 w 3285" name="TX523"/>
              <a:gd fmla="*/ 336 h 700" name="TY523"/>
              <a:gd fmla="*/ 2275 w 3285" name="TX524"/>
              <a:gd fmla="*/ 345 h 700" name="TY524"/>
              <a:gd fmla="*/ 2263 w 3285" name="TX525"/>
              <a:gd fmla="*/ 355 h 700" name="TY525"/>
              <a:gd fmla="*/ 2252 w 3285" name="TX526"/>
              <a:gd fmla="*/ 365 h 700" name="TY526"/>
              <a:gd fmla="*/ 2240 w 3285" name="TX527"/>
              <a:gd fmla="*/ 377 h 700" name="TY527"/>
              <a:gd fmla="*/ 2228 w 3285" name="TX528"/>
              <a:gd fmla="*/ 390 h 700" name="TY528"/>
              <a:gd fmla="*/ 2217 w 3285" name="TX529"/>
              <a:gd fmla="*/ 404 h 700" name="TY529"/>
              <a:gd fmla="*/ 2199 w 3285" name="TX530"/>
              <a:gd fmla="*/ 429 h 700" name="TY530"/>
              <a:gd fmla="*/ 2182 w 3285" name="TX531"/>
              <a:gd fmla="*/ 454 h 700" name="TY531"/>
              <a:gd fmla="*/ 2169 w 3285" name="TX532"/>
              <a:gd fmla="*/ 479 h 700" name="TY532"/>
              <a:gd fmla="*/ 2159 w 3285" name="TX533"/>
              <a:gd fmla="*/ 502 h 700" name="TY533"/>
              <a:gd fmla="*/ 2149 w 3285" name="TX534"/>
              <a:gd fmla="*/ 527 h 700" name="TY534"/>
              <a:gd fmla="*/ 2143 w 3285" name="TX535"/>
              <a:gd fmla="*/ 552 h 700" name="TY535"/>
              <a:gd fmla="*/ 2140 w 3285" name="TX536"/>
              <a:gd fmla="*/ 577 h 700" name="TY536"/>
              <a:gd fmla="*/ 2138 w 3285" name="TX537"/>
              <a:gd fmla="*/ 603 h 700" name="TY537"/>
              <a:gd fmla="*/ 2138 w 3285" name="TX538"/>
              <a:gd fmla="*/ 614 h 700" name="TY538"/>
              <a:gd fmla="*/ 2140 w 3285" name="TX539"/>
              <a:gd fmla="*/ 625 h 700" name="TY539"/>
              <a:gd fmla="*/ 2142 w 3285" name="TX540"/>
              <a:gd fmla="*/ 636 h 700" name="TY540"/>
              <a:gd fmla="*/ 2144 w 3285" name="TX541"/>
              <a:gd fmla="*/ 645 h 700" name="TY541"/>
              <a:gd fmla="*/ 2147 w 3285" name="TX542"/>
              <a:gd fmla="*/ 654 h 700" name="TY542"/>
              <a:gd fmla="*/ 2151 w 3285" name="TX543"/>
              <a:gd fmla="*/ 661 h 700" name="TY543"/>
              <a:gd fmla="*/ 2156 w 3285" name="TX544"/>
              <a:gd fmla="*/ 668 h 700" name="TY544"/>
              <a:gd fmla="*/ 2161 w 3285" name="TX545"/>
              <a:gd fmla="*/ 674 h 700" name="TY545"/>
              <a:gd fmla="*/ 2167 w 3285" name="TX546"/>
              <a:gd fmla="*/ 680 h 700" name="TY546"/>
              <a:gd fmla="*/ 2174 w 3285" name="TX547"/>
              <a:gd fmla="*/ 684 h 700" name="TY547"/>
              <a:gd fmla="*/ 2181 w 3285" name="TX548"/>
              <a:gd fmla="*/ 688 h 700" name="TY548"/>
              <a:gd fmla="*/ 2188 w 3285" name="TX549"/>
              <a:gd fmla="*/ 691 h 700" name="TY549"/>
              <a:gd fmla="*/ 2198 w 3285" name="TX550"/>
              <a:gd fmla="*/ 693 h 700" name="TY550"/>
              <a:gd fmla="*/ 2206 w 3285" name="TX551"/>
              <a:gd fmla="*/ 695 h 700" name="TY551"/>
              <a:gd fmla="*/ 2216 w 3285" name="TX552"/>
              <a:gd fmla="*/ 697 h 700" name="TY552"/>
              <a:gd fmla="*/ 2227 w 3285" name="TX553"/>
              <a:gd fmla="*/ 697 h 700" name="TY553"/>
              <a:gd fmla="*/ 2240 w 3285" name="TX554"/>
              <a:gd fmla="*/ 697 h 700" name="TY554"/>
              <a:gd fmla="*/ 2254 w 3285" name="TX555"/>
              <a:gd fmla="*/ 694 h 700" name="TY555"/>
              <a:gd fmla="*/ 2268 w 3285" name="TX556"/>
              <a:gd fmla="*/ 693 h 700" name="TY556"/>
              <a:gd fmla="*/ 2283 w 3285" name="TX557"/>
              <a:gd fmla="*/ 689 h 700" name="TY557"/>
              <a:gd fmla="*/ 2297 w 3285" name="TX558"/>
              <a:gd fmla="*/ 686 h 700" name="TY558"/>
              <a:gd fmla="*/ 2312 w 3285" name="TX559"/>
              <a:gd fmla="*/ 681 h 700" name="TY559"/>
              <a:gd fmla="*/ 2343 w 3285" name="TX560"/>
              <a:gd fmla="*/ 669 h 700" name="TY560"/>
              <a:gd fmla="*/ 2376 w 3285" name="TX561"/>
              <a:gd fmla="*/ 654 h 700" name="TY561"/>
              <a:gd fmla="*/ 2410 w 3285" name="TX562"/>
              <a:gd fmla="*/ 636 h 700" name="TY562"/>
              <a:gd fmla="*/ 2445 w 3285" name="TX563"/>
              <a:gd fmla="*/ 613 h 700" name="TY563"/>
              <a:gd fmla="*/ 2482 w 3285" name="TX564"/>
              <a:gd fmla="*/ 588 h 700" name="TY564"/>
              <a:gd fmla="*/ 2461 w 3285" name="TX565"/>
              <a:gd fmla="*/ 568 h 700" name="TY565"/>
              <a:gd fmla="*/ 2426 w 3285" name="TX566"/>
              <a:gd fmla="*/ 588 h 700" name="TY566"/>
              <a:gd fmla="*/ 2393 w 3285" name="TX567"/>
              <a:gd fmla="*/ 605 h 700" name="TY567"/>
              <a:gd fmla="*/ 2366 w 3285" name="TX568"/>
              <a:gd fmla="*/ 617 h 700" name="TY568"/>
              <a:gd fmla="*/ 2345 w 3285" name="TX569"/>
              <a:gd fmla="*/ 626 h 700" name="TY569"/>
              <a:gd fmla="*/ 2330 w 3285" name="TX570"/>
              <a:gd fmla="*/ 631 h 700" name="TY570"/>
              <a:gd fmla="*/ 2316 w 3285" name="TX571"/>
              <a:gd fmla="*/ 635 h 700" name="TY571"/>
              <a:gd fmla="*/ 2303 w 3285" name="TX572"/>
              <a:gd fmla="*/ 636 h 700" name="TY572"/>
              <a:gd fmla="*/ 2290 w 3285" name="TX573"/>
              <a:gd fmla="*/ 637 h 700" name="TY573"/>
              <a:gd fmla="*/ 2278 w 3285" name="TX574"/>
              <a:gd fmla="*/ 636 h 700" name="TY574"/>
              <a:gd fmla="*/ 2267 w 3285" name="TX575"/>
              <a:gd fmla="*/ 633 h 700" name="TY575"/>
              <a:gd fmla="*/ 2258 w 3285" name="TX576"/>
              <a:gd fmla="*/ 630 h 700" name="TY576"/>
              <a:gd fmla="*/ 2250 w 3285" name="TX577"/>
              <a:gd fmla="*/ 624 h 700" name="TY577"/>
              <a:gd fmla="*/ 2247 w 3285" name="TX578"/>
              <a:gd fmla="*/ 620 h 700" name="TY578"/>
              <a:gd fmla="*/ 2244 w 3285" name="TX579"/>
              <a:gd fmla="*/ 616 h 700" name="TY579"/>
              <a:gd fmla="*/ 2240 w 3285" name="TX580"/>
              <a:gd fmla="*/ 606 h 700" name="TY580"/>
              <a:gd fmla="*/ 2237 w 3285" name="TX581"/>
              <a:gd fmla="*/ 593 h 700" name="TY581"/>
              <a:gd fmla="*/ 2236 w 3285" name="TX582"/>
              <a:gd fmla="*/ 577 h 700" name="TY582"/>
              <a:gd fmla="*/ 2237 w 3285" name="TX583"/>
              <a:gd fmla="*/ 555 h 700" name="TY583"/>
              <a:gd fmla="*/ 2242 w 3285" name="TX584"/>
              <a:gd fmla="*/ 530 h 700" name="TY584"/>
              <a:gd fmla="*/ 2337 w 3285" name="TX585"/>
              <a:gd fmla="*/ 496 h 700" name="TY585"/>
              <a:gd fmla="*/ 2370 w 3285" name="TX586"/>
              <a:gd fmla="*/ 483 h 700" name="TY586"/>
              <a:gd fmla="*/ 2392 w 3285" name="TX587"/>
              <a:gd fmla="*/ 474 h 700" name="TY587"/>
              <a:gd fmla="*/ 2424 w 3285" name="TX588"/>
              <a:gd fmla="*/ 458 h 700" name="TY588"/>
              <a:gd fmla="*/ 2452 w 3285" name="TX589"/>
              <a:gd fmla="*/ 443 h 700" name="TY589"/>
              <a:gd fmla="*/ 2473 w 3285" name="TX590"/>
              <a:gd fmla="*/ 429 h 700" name="TY590"/>
              <a:gd fmla="*/ 2482 w 3285" name="TX591"/>
              <a:gd fmla="*/ 420 h 700" name="TY591"/>
              <a:gd fmla="*/ 2490 w 3285" name="TX592"/>
              <a:gd fmla="*/ 413 h 700" name="TY592"/>
              <a:gd fmla="*/ 2502 w 3285" name="TX593"/>
              <a:gd fmla="*/ 399 h 700" name="TY593"/>
              <a:gd fmla="*/ 2507 w 3285" name="TX594"/>
              <a:gd fmla="*/ 392 h 700" name="TY594"/>
              <a:gd fmla="*/ 2510 w 3285" name="TX595"/>
              <a:gd fmla="*/ 383 h 700" name="TY595"/>
              <a:gd fmla="*/ 2513 w 3285" name="TX596"/>
              <a:gd fmla="*/ 376 h 700" name="TY596"/>
              <a:gd fmla="*/ 2515 w 3285" name="TX597"/>
              <a:gd fmla="*/ 369 h 700" name="TY597"/>
              <a:gd fmla="*/ 2516 w 3285" name="TX598"/>
              <a:gd fmla="*/ 362 h 700" name="TY598"/>
              <a:gd fmla="*/ 2517 w 3285" name="TX599"/>
              <a:gd fmla="*/ 354 h 700" name="TY599"/>
              <a:gd fmla="*/ 2516 w 3285" name="TX600"/>
              <a:gd fmla="*/ 346 h 700" name="TY600"/>
              <a:gd fmla="*/ 2515 w 3285" name="TX601"/>
              <a:gd fmla="*/ 340 h 700" name="TY601"/>
              <a:gd fmla="*/ 2514 w 3285" name="TX602"/>
              <a:gd fmla="*/ 333 h 700" name="TY602"/>
              <a:gd fmla="*/ 2511 w 3285" name="TX603"/>
              <a:gd fmla="*/ 328 h 700" name="TY603"/>
              <a:gd fmla="*/ 2508 w 3285" name="TX604"/>
              <a:gd fmla="*/ 323 h 700" name="TY604"/>
              <a:gd fmla="*/ 2504 w 3285" name="TX605"/>
              <a:gd fmla="*/ 318 h 700" name="TY605"/>
              <a:gd fmla="*/ 2500 w 3285" name="TX606"/>
              <a:gd fmla="*/ 313 h 700" name="TY606"/>
              <a:gd fmla="*/ 2495 w 3285" name="TX607"/>
              <a:gd fmla="*/ 308 h 700" name="TY607"/>
              <a:gd fmla="*/ 2396 w 3285" name="TX609"/>
              <a:gd fmla="*/ 427 h 700" name="TY609"/>
              <a:gd fmla="*/ 2396 w 3285" name="TX610"/>
              <a:gd fmla="*/ 427 h 700" name="TY610"/>
              <a:gd fmla="*/ 2383 w 3285" name="TX611"/>
              <a:gd fmla="*/ 437 h 700" name="TY611"/>
              <a:gd fmla="*/ 2368 w 3285" name="TX612"/>
              <a:gd fmla="*/ 446 h 700" name="TY612"/>
              <a:gd fmla="*/ 2352 w 3285" name="TX613"/>
              <a:gd fmla="*/ 456 h 700" name="TY613"/>
              <a:gd fmla="*/ 2335 w 3285" name="TX614"/>
              <a:gd fmla="*/ 465 h 700" name="TY614"/>
              <a:gd fmla="*/ 2316 w 3285" name="TX615"/>
              <a:gd fmla="*/ 474 h 700" name="TY615"/>
              <a:gd fmla="*/ 2294 w 3285" name="TX616"/>
              <a:gd fmla="*/ 483 h 700" name="TY616"/>
              <a:gd fmla="*/ 2249 w 3285" name="TX617"/>
              <a:gd fmla="*/ 500 h 700" name="TY617"/>
              <a:gd fmla="*/ 2256 w 3285" name="TX618"/>
              <a:gd fmla="*/ 474 h 700" name="TY618"/>
              <a:gd fmla="*/ 2265 w 3285" name="TX619"/>
              <a:gd fmla="*/ 448 h 700" name="TY619"/>
              <a:gd fmla="*/ 2275 w 3285" name="TX620"/>
              <a:gd fmla="*/ 421 h 700" name="TY620"/>
              <a:gd fmla="*/ 2289 w 3285" name="TX621"/>
              <a:gd fmla="*/ 395 h 700" name="TY621"/>
              <a:gd fmla="*/ 2299 w 3285" name="TX622"/>
              <a:gd fmla="*/ 380 h 700" name="TY622"/>
              <a:gd fmla="*/ 2310 w 3285" name="TX623"/>
              <a:gd fmla="*/ 365 h 700" name="TY623"/>
              <a:gd fmla="*/ 2323 w 3285" name="TX624"/>
              <a:gd fmla="*/ 354 h 700" name="TY624"/>
              <a:gd fmla="*/ 2336 w 3285" name="TX625"/>
              <a:gd fmla="*/ 344 h 700" name="TY625"/>
              <a:gd fmla="*/ 2347 w 3285" name="TX626"/>
              <a:gd fmla="*/ 338 h 700" name="TY626"/>
              <a:gd fmla="*/ 2358 w 3285" name="TX627"/>
              <a:gd fmla="*/ 333 h 700" name="TY627"/>
              <a:gd fmla="*/ 2368 w 3285" name="TX628"/>
              <a:gd fmla="*/ 331 h 700" name="TY628"/>
              <a:gd fmla="*/ 2380 w 3285" name="TX629"/>
              <a:gd fmla="*/ 331 h 700" name="TY629"/>
              <a:gd fmla="*/ 2390 w 3285" name="TX630"/>
              <a:gd fmla="*/ 331 h 700" name="TY630"/>
              <a:gd fmla="*/ 2399 w 3285" name="TX631"/>
              <a:gd fmla="*/ 333 h 700" name="TY631"/>
              <a:gd fmla="*/ 2408 w 3285" name="TX632"/>
              <a:gd fmla="*/ 337 h 700" name="TY632"/>
              <a:gd fmla="*/ 2415 w 3285" name="TX633"/>
              <a:gd fmla="*/ 343 h 700" name="TY633"/>
              <a:gd fmla="*/ 2421 w 3285" name="TX634"/>
              <a:gd fmla="*/ 349 h 700" name="TY634"/>
              <a:gd fmla="*/ 2426 w 3285" name="TX635"/>
              <a:gd fmla="*/ 356 h 700" name="TY635"/>
              <a:gd fmla="*/ 2428 w 3285" name="TX636"/>
              <a:gd fmla="*/ 364 h 700" name="TY636"/>
              <a:gd fmla="*/ 2429 w 3285" name="TX637"/>
              <a:gd fmla="*/ 374 h 700" name="TY637"/>
              <a:gd fmla="*/ 2428 w 3285" name="TX638"/>
              <a:gd fmla="*/ 381 h 700" name="TY638"/>
              <a:gd fmla="*/ 2427 w 3285" name="TX639"/>
              <a:gd fmla="*/ 388 h 700" name="TY639"/>
              <a:gd fmla="*/ 2424 w 3285" name="TX640"/>
              <a:gd fmla="*/ 394 h 700" name="TY640"/>
              <a:gd fmla="*/ 2421 w 3285" name="TX641"/>
              <a:gd fmla="*/ 401 h 700" name="TY641"/>
              <a:gd fmla="*/ 2416 w 3285" name="TX642"/>
              <a:gd fmla="*/ 407 h 700" name="TY642"/>
              <a:gd fmla="*/ 2410 w 3285" name="TX643"/>
              <a:gd fmla="*/ 414 h 700" name="TY643"/>
              <a:gd fmla="*/ 2396 w 3285" name="TX644"/>
              <a:gd fmla="*/ 427 h 700" name="TY644"/>
              <a:gd fmla="*/ 3270 w 3285" name="TX646"/>
              <a:gd fmla="*/ 39 h 700" name="TY646"/>
              <a:gd fmla="*/ 3270 w 3285" name="TX647"/>
              <a:gd fmla="*/ 39 h 700" name="TY647"/>
              <a:gd fmla="*/ 3263 w 3285" name="TX648"/>
              <a:gd fmla="*/ 34 h 700" name="TY648"/>
              <a:gd fmla="*/ 3253 w 3285" name="TX649"/>
              <a:gd fmla="*/ 31 h 700" name="TY649"/>
              <a:gd fmla="*/ 3242 w 3285" name="TX650"/>
              <a:gd fmla="*/ 29 h 700" name="TY650"/>
              <a:gd fmla="*/ 3232 w 3285" name="TX651"/>
              <a:gd fmla="*/ 28 h 700" name="TY651"/>
              <a:gd fmla="*/ 3208 w 3285" name="TX652"/>
              <a:gd fmla="*/ 29 h 700" name="TY652"/>
              <a:gd fmla="*/ 3184 w 3285" name="TX653"/>
              <a:gd fmla="*/ 33 h 700" name="TY653"/>
              <a:gd fmla="*/ 3158 w 3285" name="TX654"/>
              <a:gd fmla="*/ 38 h 700" name="TY654"/>
              <a:gd fmla="*/ 3133 w 3285" name="TX655"/>
              <a:gd fmla="*/ 45 h 700" name="TY655"/>
              <a:gd fmla="*/ 3106 w 3285" name="TX656"/>
              <a:gd fmla="*/ 54 h 700" name="TY656"/>
              <a:gd fmla="*/ 3083 w 3285" name="TX657"/>
              <a:gd fmla="*/ 65 h 700" name="TY657"/>
              <a:gd fmla="*/ 3059 w 3285" name="TX658"/>
              <a:gd fmla="*/ 77 h 700" name="TY658"/>
              <a:gd fmla="*/ 3038 w 3285" name="TX659"/>
              <a:gd fmla="*/ 91 h 700" name="TY659"/>
              <a:gd fmla="*/ 3018 w 3285" name="TX660"/>
              <a:gd fmla="*/ 108 h 700" name="TY660"/>
              <a:gd fmla="*/ 3000 w 3285" name="TX661"/>
              <a:gd fmla="*/ 125 h 700" name="TY661"/>
              <a:gd fmla="*/ 2985 w 3285" name="TX662"/>
              <a:gd fmla="*/ 144 h 700" name="TY662"/>
              <a:gd fmla="*/ 2970 w 3285" name="TX663"/>
              <a:gd fmla="*/ 164 h 700" name="TY663"/>
              <a:gd fmla="*/ 2957 w 3285" name="TX664"/>
              <a:gd fmla="*/ 188 h 700" name="TY664"/>
              <a:gd fmla="*/ 2944 w 3285" name="TX665"/>
              <a:gd fmla="*/ 218 h 700" name="TY665"/>
              <a:gd fmla="*/ 2930 w 3285" name="TX666"/>
              <a:gd fmla="*/ 253 h 700" name="TY666"/>
              <a:gd fmla="*/ 2916 w 3285" name="TX667"/>
              <a:gd fmla="*/ 296 h 700" name="TY667"/>
              <a:gd fmla="*/ 2893 w 3285" name="TX668"/>
              <a:gd fmla="*/ 294 h 700" name="TY668"/>
              <a:gd fmla="*/ 2876 w 3285" name="TX669"/>
              <a:gd fmla="*/ 293 h 700" name="TY669"/>
              <a:gd fmla="*/ 2861 w 3285" name="TX670"/>
              <a:gd fmla="*/ 294 h 700" name="TY670"/>
              <a:gd fmla="*/ 2845 w 3285" name="TX671"/>
              <a:gd fmla="*/ 295 h 700" name="TY671"/>
              <a:gd fmla="*/ 2830 w 3285" name="TX672"/>
              <a:gd fmla="*/ 299 h 700" name="TY672"/>
              <a:gd fmla="*/ 2813 w 3285" name="TX673"/>
              <a:gd fmla="*/ 303 h 700" name="TY673"/>
              <a:gd fmla="*/ 2796 w 3285" name="TX674"/>
              <a:gd fmla="*/ 309 h 700" name="TY674"/>
              <a:gd fmla="*/ 2780 w 3285" name="TX675"/>
              <a:gd fmla="*/ 315 h 700" name="TY675"/>
              <a:gd fmla="*/ 2762 w 3285" name="TX676"/>
              <a:gd fmla="*/ 325 h 700" name="TY676"/>
              <a:gd fmla="*/ 2744 w 3285" name="TX677"/>
              <a:gd fmla="*/ 334 h 700" name="TY677"/>
              <a:gd fmla="*/ 2726 w 3285" name="TX678"/>
              <a:gd fmla="*/ 345 h 700" name="TY678"/>
              <a:gd fmla="*/ 2708 w 3285" name="TX679"/>
              <a:gd fmla="*/ 357 h 700" name="TY679"/>
              <a:gd fmla="*/ 2691 w 3285" name="TX680"/>
              <a:gd fmla="*/ 371 h 700" name="TY680"/>
              <a:gd fmla="*/ 2675 w 3285" name="TX681"/>
              <a:gd fmla="*/ 387 h 700" name="TY681"/>
              <a:gd fmla="*/ 2658 w 3285" name="TX682"/>
              <a:gd fmla="*/ 404 h 700" name="TY682"/>
              <a:gd fmla="*/ 2643 w 3285" name="TX683"/>
              <a:gd fmla="*/ 421 h 700" name="TY683"/>
              <a:gd fmla="*/ 2627 w 3285" name="TX684"/>
              <a:gd fmla="*/ 440 h 700" name="TY684"/>
              <a:gd fmla="*/ 2613 w 3285" name="TX685"/>
              <a:gd fmla="*/ 461 h 700" name="TY685"/>
              <a:gd fmla="*/ 2598 w 3285" name="TX686"/>
              <a:gd fmla="*/ 482 h 700" name="TY686"/>
              <a:gd fmla="*/ 2587 w 3285" name="TX687"/>
              <a:gd fmla="*/ 504 h 700" name="TY687"/>
              <a:gd fmla="*/ 2576 w 3285" name="TX688"/>
              <a:gd fmla="*/ 523 h 700" name="TY688"/>
              <a:gd fmla="*/ 2568 w 3285" name="TX689"/>
              <a:gd fmla="*/ 543 h 700" name="TY689"/>
              <a:gd fmla="*/ 2562 w 3285" name="TX690"/>
              <a:gd fmla="*/ 561 h 700" name="TY690"/>
              <a:gd fmla="*/ 2557 w 3285" name="TX691"/>
              <a:gd fmla="*/ 579 h 700" name="TY691"/>
              <a:gd fmla="*/ 2554 w 3285" name="TX692"/>
              <a:gd fmla="*/ 597 h 700" name="TY692"/>
              <a:gd fmla="*/ 2553 w 3285" name="TX693"/>
              <a:gd fmla="*/ 613 h 700" name="TY693"/>
              <a:gd fmla="*/ 2553 w 3285" name="TX694"/>
              <a:gd fmla="*/ 624 h 700" name="TY694"/>
              <a:gd fmla="*/ 2554 w 3285" name="TX695"/>
              <a:gd fmla="*/ 633 h 700" name="TY695"/>
              <a:gd fmla="*/ 2557 w 3285" name="TX696"/>
              <a:gd fmla="*/ 642 h 700" name="TY696"/>
              <a:gd fmla="*/ 2559 w 3285" name="TX697"/>
              <a:gd fmla="*/ 650 h 700" name="TY697"/>
              <a:gd fmla="*/ 2562 w 3285" name="TX698"/>
              <a:gd fmla="*/ 658 h 700" name="TY698"/>
              <a:gd fmla="*/ 2565 w 3285" name="TX699"/>
              <a:gd fmla="*/ 664 h 700" name="TY699"/>
              <a:gd fmla="*/ 2570 w 3285" name="TX700"/>
              <a:gd fmla="*/ 672 h 700" name="TY700"/>
              <a:gd fmla="*/ 2575 w 3285" name="TX701"/>
              <a:gd fmla="*/ 678 h 700" name="TY701"/>
              <a:gd fmla="*/ 2581 w 3285" name="TX702"/>
              <a:gd fmla="*/ 682 h 700" name="TY702"/>
              <a:gd fmla="*/ 2587 w 3285" name="TX703"/>
              <a:gd fmla="*/ 687 h 700" name="TY703"/>
              <a:gd fmla="*/ 2593 w 3285" name="TX704"/>
              <a:gd fmla="*/ 691 h 700" name="TY704"/>
              <a:gd fmla="*/ 2600 w 3285" name="TX705"/>
              <a:gd fmla="*/ 693 h 700" name="TY705"/>
              <a:gd fmla="*/ 2607 w 3285" name="TX706"/>
              <a:gd fmla="*/ 695 h 700" name="TY706"/>
              <a:gd fmla="*/ 2614 w 3285" name="TX707"/>
              <a:gd fmla="*/ 698 h 700" name="TY707"/>
              <a:gd fmla="*/ 2629 w 3285" name="TX708"/>
              <a:gd fmla="*/ 699 h 700" name="TY708"/>
              <a:gd fmla="*/ 2649 w 3285" name="TX709"/>
              <a:gd fmla="*/ 698 h 700" name="TY709"/>
              <a:gd fmla="*/ 2670 w 3285" name="TX710"/>
              <a:gd fmla="*/ 693 h 700" name="TY710"/>
              <a:gd fmla="*/ 2693 w 3285" name="TX711"/>
              <a:gd fmla="*/ 687 h 700" name="TY711"/>
              <a:gd fmla="*/ 2717 w 3285" name="TX712"/>
              <a:gd fmla="*/ 678 h 700" name="TY712"/>
              <a:gd fmla="*/ 2728 w 3285" name="TX713"/>
              <a:gd fmla="*/ 672 h 700" name="TY713"/>
              <a:gd fmla="*/ 2742 w 3285" name="TX714"/>
              <a:gd fmla="*/ 664 h 700" name="TY714"/>
              <a:gd fmla="*/ 2770 w 3285" name="TX715"/>
              <a:gd fmla="*/ 647 h 700" name="TY715"/>
              <a:gd fmla="*/ 2802 w 3285" name="TX716"/>
              <a:gd fmla="*/ 624 h 700" name="TY716"/>
              <a:gd fmla="*/ 2837 w 3285" name="TX717"/>
              <a:gd fmla="*/ 595 h 700" name="TY717"/>
              <a:gd fmla="*/ 2817 w 3285" name="TX718"/>
              <a:gd fmla="*/ 653 h 700" name="TY718"/>
              <a:gd fmla="*/ 2811 w 3285" name="TX719"/>
              <a:gd fmla="*/ 668 h 700" name="TY719"/>
              <a:gd fmla="*/ 2810 w 3285" name="TX720"/>
              <a:gd fmla="*/ 679 h 700" name="TY720"/>
              <a:gd fmla="*/ 2810 w 3285" name="TX721"/>
              <a:gd fmla="*/ 682 h 700" name="TY721"/>
              <a:gd fmla="*/ 2812 w 3285" name="TX722"/>
              <a:gd fmla="*/ 686 h 700" name="TY722"/>
              <a:gd fmla="*/ 2814 w 3285" name="TX723"/>
              <a:gd fmla="*/ 689 h 700" name="TY723"/>
              <a:gd fmla="*/ 2819 w 3285" name="TX724"/>
              <a:gd fmla="*/ 693 h 700" name="TY724"/>
              <a:gd fmla="*/ 2824 w 3285" name="TX725"/>
              <a:gd fmla="*/ 695 h 700" name="TY725"/>
              <a:gd fmla="*/ 2829 w 3285" name="TX726"/>
              <a:gd fmla="*/ 698 h 700" name="TY726"/>
              <a:gd fmla="*/ 2836 w 3285" name="TX727"/>
              <a:gd fmla="*/ 699 h 700" name="TY727"/>
              <a:gd fmla="*/ 2842 w 3285" name="TX728"/>
              <a:gd fmla="*/ 699 h 700" name="TY728"/>
              <a:gd fmla="*/ 2860 w 3285" name="TX729"/>
              <a:gd fmla="*/ 698 h 700" name="TY729"/>
              <a:gd fmla="*/ 2880 w 3285" name="TX730"/>
              <a:gd fmla="*/ 693 h 700" name="TY730"/>
              <a:gd fmla="*/ 2903 w 3285" name="TX731"/>
              <a:gd fmla="*/ 686 h 700" name="TY731"/>
              <a:gd fmla="*/ 2929 w 3285" name="TX732"/>
              <a:gd fmla="*/ 675 h 700" name="TY732"/>
              <a:gd fmla="*/ 2950 w 3285" name="TX733"/>
              <a:gd fmla="*/ 664 h 700" name="TY733"/>
              <a:gd fmla="*/ 2978 w 3285" name="TX734"/>
              <a:gd fmla="*/ 649 h 700" name="TY734"/>
              <a:gd fmla="*/ 3011 w 3285" name="TX735"/>
              <a:gd fmla="*/ 630 h 700" name="TY735"/>
              <a:gd fmla="*/ 3049 w 3285" name="TX736"/>
              <a:gd fmla="*/ 606 h 700" name="TY736"/>
              <a:gd fmla="*/ 3031 w 3285" name="TX737"/>
              <a:gd fmla="*/ 588 h 700" name="TY737"/>
              <a:gd fmla="*/ 2982 w 3285" name="TX738"/>
              <a:gd fmla="*/ 617 h 700" name="TY738"/>
              <a:gd fmla="*/ 2964 w 3285" name="TX739"/>
              <a:gd fmla="*/ 626 h 700" name="TY739"/>
              <a:gd fmla="*/ 2951 w 3285" name="TX740"/>
              <a:gd fmla="*/ 632 h 700" name="TY740"/>
              <a:gd fmla="*/ 2938 w 3285" name="TX741"/>
              <a:gd fmla="*/ 637 h 700" name="TY741"/>
              <a:gd fmla="*/ 2926 w 3285" name="TX742"/>
              <a:gd fmla="*/ 638 h 700" name="TY742"/>
              <a:gd fmla="*/ 2919 w 3285" name="TX743"/>
              <a:gd fmla="*/ 637 h 700" name="TY743"/>
              <a:gd fmla="*/ 2916 w 3285" name="TX744"/>
              <a:gd fmla="*/ 636 h 700" name="TY744"/>
              <a:gd fmla="*/ 2913 w 3285" name="TX745"/>
              <a:gd fmla="*/ 633 h 700" name="TY745"/>
              <a:gd fmla="*/ 2911 w 3285" name="TX746"/>
              <a:gd fmla="*/ 631 h 700" name="TY746"/>
              <a:gd fmla="*/ 2910 w 3285" name="TX747"/>
              <a:gd fmla="*/ 629 h 700" name="TY747"/>
              <a:gd fmla="*/ 2908 w 3285" name="TX748"/>
              <a:gd fmla="*/ 620 h 700" name="TY748"/>
              <a:gd fmla="*/ 2910 w 3285" name="TX749"/>
              <a:gd fmla="*/ 611 h 700" name="TY749"/>
              <a:gd fmla="*/ 2912 w 3285" name="TX750"/>
              <a:gd fmla="*/ 595 h 700" name="TY750"/>
              <a:gd fmla="*/ 2924 w 3285" name="TX751"/>
              <a:gd fmla="*/ 555 h 700" name="TY751"/>
              <a:gd fmla="*/ 3010 w 3285" name="TX752"/>
              <a:gd fmla="*/ 274 h 700" name="TY752"/>
              <a:gd fmla="*/ 3038 w 3285" name="TX753"/>
              <a:gd fmla="*/ 183 h 700" name="TY753"/>
              <a:gd fmla="*/ 3047 w 3285" name="TX754"/>
              <a:gd fmla="*/ 156 h 700" name="TY754"/>
              <a:gd fmla="*/ 3054 w 3285" name="TX755"/>
              <a:gd fmla="*/ 139 h 700" name="TY755"/>
              <a:gd fmla="*/ 3061 w 3285" name="TX756"/>
              <a:gd fmla="*/ 125 h 700" name="TY756"/>
              <a:gd fmla="*/ 3068 w 3285" name="TX757"/>
              <a:gd fmla="*/ 112 h 700" name="TY757"/>
              <a:gd fmla="*/ 3077 w 3285" name="TX758"/>
              <a:gd fmla="*/ 103 h 700" name="TY758"/>
              <a:gd fmla="*/ 3085 w 3285" name="TX759"/>
              <a:gd fmla="*/ 96 h 700" name="TY759"/>
              <a:gd fmla="*/ 3093 w 3285" name="TX760"/>
              <a:gd fmla="*/ 93 h 700" name="TY760"/>
              <a:gd fmla="*/ 3102 w 3285" name="TX761"/>
              <a:gd fmla="*/ 89 h 700" name="TY761"/>
              <a:gd fmla="*/ 3111 w 3285" name="TX762"/>
              <a:gd fmla="*/ 87 h 700" name="TY762"/>
              <a:gd fmla="*/ 3122 w 3285" name="TX763"/>
              <a:gd fmla="*/ 87 h 700" name="TY763"/>
              <a:gd fmla="*/ 3143 w 3285" name="TX764"/>
              <a:gd fmla="*/ 88 h 700" name="TY764"/>
              <a:gd fmla="*/ 3178 w 3285" name="TX765"/>
              <a:gd fmla="*/ 91 h 700" name="TY765"/>
              <a:gd fmla="*/ 3212 w 3285" name="TX766"/>
              <a:gd fmla="*/ 95 h 700" name="TY766"/>
              <a:gd fmla="*/ 3235 w 3285" name="TX767"/>
              <a:gd fmla="*/ 96 h 700" name="TY767"/>
              <a:gd fmla="*/ 3246 w 3285" name="TX768"/>
              <a:gd fmla="*/ 95 h 700" name="TY768"/>
              <a:gd fmla="*/ 3255 w 3285" name="TX769"/>
              <a:gd fmla="*/ 94 h 700" name="TY769"/>
              <a:gd fmla="*/ 3264 w 3285" name="TX770"/>
              <a:gd fmla="*/ 90 h 700" name="TY770"/>
              <a:gd fmla="*/ 3271 w 3285" name="TX771"/>
              <a:gd fmla="*/ 87 h 700" name="TY771"/>
              <a:gd fmla="*/ 3277 w 3285" name="TX772"/>
              <a:gd fmla="*/ 82 h 700" name="TY772"/>
              <a:gd fmla="*/ 3282 w 3285" name="TX773"/>
              <a:gd fmla="*/ 76 h 700" name="TY773"/>
              <a:gd fmla="*/ 3284 w 3285" name="TX774"/>
              <a:gd fmla="*/ 70 h 700" name="TY774"/>
              <a:gd fmla="*/ 3284 w 3285" name="TX775"/>
              <a:gd fmla="*/ 63 h 700" name="TY775"/>
              <a:gd fmla="*/ 3284 w 3285" name="TX776"/>
              <a:gd fmla="*/ 56 h 700" name="TY776"/>
              <a:gd fmla="*/ 3280 w 3285" name="TX777"/>
              <a:gd fmla="*/ 50 h 700" name="TY777"/>
              <a:gd fmla="*/ 3277 w 3285" name="TX778"/>
              <a:gd fmla="*/ 44 h 700" name="TY778"/>
              <a:gd fmla="*/ 3270 w 3285" name="TX779"/>
              <a:gd fmla="*/ 39 h 700" name="TY779"/>
              <a:gd fmla="*/ 2875 w 3285" name="TX781"/>
              <a:gd fmla="*/ 440 h 700" name="TY781"/>
              <a:gd fmla="*/ 2875 w 3285" name="TX782"/>
              <a:gd fmla="*/ 440 h 700" name="TY782"/>
              <a:gd fmla="*/ 2862 w 3285" name="TX783"/>
              <a:gd fmla="*/ 482 h 700" name="TY783"/>
              <a:gd fmla="*/ 2850 w 3285" name="TX784"/>
              <a:gd fmla="*/ 516 h 700" name="TY784"/>
              <a:gd fmla="*/ 2841 w 3285" name="TX785"/>
              <a:gd fmla="*/ 539 h 700" name="TY785"/>
              <a:gd fmla="*/ 2836 w 3285" name="TX786"/>
              <a:gd fmla="*/ 549 h 700" name="TY786"/>
              <a:gd fmla="*/ 2831 w 3285" name="TX787"/>
              <a:gd fmla="*/ 555 h 700" name="TY787"/>
              <a:gd fmla="*/ 2817 w 3285" name="TX788"/>
              <a:gd fmla="*/ 573 h 700" name="TY788"/>
              <a:gd fmla="*/ 2799 w 3285" name="TX789"/>
              <a:gd fmla="*/ 589 h 700" name="TY789"/>
              <a:gd fmla="*/ 2780 w 3285" name="TX790"/>
              <a:gd fmla="*/ 604 h 700" name="TY790"/>
              <a:gd fmla="*/ 2757 w 3285" name="TX791"/>
              <a:gd fmla="*/ 618 h 700" name="TY791"/>
              <a:gd fmla="*/ 2742 w 3285" name="TX792"/>
              <a:gd fmla="*/ 625 h 700" name="TY792"/>
              <a:gd fmla="*/ 2726 w 3285" name="TX793"/>
              <a:gd fmla="*/ 631 h 700" name="TY793"/>
              <a:gd fmla="*/ 2713 w 3285" name="TX794"/>
              <a:gd fmla="*/ 633 h 700" name="TY794"/>
              <a:gd fmla="*/ 2700 w 3285" name="TX795"/>
              <a:gd fmla="*/ 635 h 700" name="TY795"/>
              <a:gd fmla="*/ 2689 w 3285" name="TX796"/>
              <a:gd fmla="*/ 633 h 700" name="TY796"/>
              <a:gd fmla="*/ 2680 w 3285" name="TX797"/>
              <a:gd fmla="*/ 631 h 700" name="TY797"/>
              <a:gd fmla="*/ 2670 w 3285" name="TX798"/>
              <a:gd fmla="*/ 626 h 700" name="TY798"/>
              <a:gd fmla="*/ 2662 w 3285" name="TX799"/>
              <a:gd fmla="*/ 620 h 700" name="TY799"/>
              <a:gd fmla="*/ 2655 w 3285" name="TX800"/>
              <a:gd fmla="*/ 612 h 700" name="TY800"/>
              <a:gd fmla="*/ 2649 w 3285" name="TX801"/>
              <a:gd fmla="*/ 603 h 700" name="TY801"/>
              <a:gd fmla="*/ 2646 w 3285" name="TX802"/>
              <a:gd fmla="*/ 592 h 700" name="TY802"/>
              <a:gd fmla="*/ 2645 w 3285" name="TX803"/>
              <a:gd fmla="*/ 581 h 700" name="TY803"/>
              <a:gd fmla="*/ 2645 w 3285" name="TX804"/>
              <a:gd fmla="*/ 568 h 700" name="TY804"/>
              <a:gd fmla="*/ 2647 w 3285" name="TX805"/>
              <a:gd fmla="*/ 554 h 700" name="TY805"/>
              <a:gd fmla="*/ 2650 w 3285" name="TX806"/>
              <a:gd fmla="*/ 539 h 700" name="TY806"/>
              <a:gd fmla="*/ 2653 w 3285" name="TX807"/>
              <a:gd fmla="*/ 524 h 700" name="TY807"/>
              <a:gd fmla="*/ 2659 w 3285" name="TX808"/>
              <a:gd fmla="*/ 508 h 700" name="TY808"/>
              <a:gd fmla="*/ 2665 w 3285" name="TX809"/>
              <a:gd fmla="*/ 493 h 700" name="TY809"/>
              <a:gd fmla="*/ 2672 w 3285" name="TX810"/>
              <a:gd fmla="*/ 475 h 700" name="TY810"/>
              <a:gd fmla="*/ 2681 w 3285" name="TX811"/>
              <a:gd fmla="*/ 458 h 700" name="TY811"/>
              <a:gd fmla="*/ 2690 w 3285" name="TX812"/>
              <a:gd fmla="*/ 442 h 700" name="TY812"/>
              <a:gd fmla="*/ 2699 w 3285" name="TX813"/>
              <a:gd fmla="*/ 426 h 700" name="TY813"/>
              <a:gd fmla="*/ 2708 w 3285" name="TX814"/>
              <a:gd fmla="*/ 412 h 700" name="TY814"/>
              <a:gd fmla="*/ 2718 w 3285" name="TX815"/>
              <a:gd fmla="*/ 399 h 700" name="TY815"/>
              <a:gd fmla="*/ 2727 w 3285" name="TX816"/>
              <a:gd fmla="*/ 388 h 700" name="TY816"/>
              <a:gd fmla="*/ 2737 w 3285" name="TX817"/>
              <a:gd fmla="*/ 379 h 700" name="TY817"/>
              <a:gd fmla="*/ 2746 w 3285" name="TX818"/>
              <a:gd fmla="*/ 370 h 700" name="TY818"/>
              <a:gd fmla="*/ 2756 w 3285" name="TX819"/>
              <a:gd fmla="*/ 363 h 700" name="TY819"/>
              <a:gd fmla="*/ 2775 w 3285" name="TX820"/>
              <a:gd fmla="*/ 352 h 700" name="TY820"/>
              <a:gd fmla="*/ 2784 w 3285" name="TX821"/>
              <a:gd fmla="*/ 349 h 700" name="TY821"/>
              <a:gd fmla="*/ 2795 w 3285" name="TX822"/>
              <a:gd fmla="*/ 345 h 700" name="TY822"/>
              <a:gd fmla="*/ 2805 w 3285" name="TX823"/>
              <a:gd fmla="*/ 343 h 700" name="TY823"/>
              <a:gd fmla="*/ 2814 w 3285" name="TX824"/>
              <a:gd fmla="*/ 340 h 700" name="TY824"/>
              <a:gd fmla="*/ 2825 w 3285" name="TX825"/>
              <a:gd fmla="*/ 339 h 700" name="TY825"/>
              <a:gd fmla="*/ 2835 w 3285" name="TX826"/>
              <a:gd fmla="*/ 339 h 700" name="TY826"/>
              <a:gd fmla="*/ 2846 w 3285" name="TX827"/>
              <a:gd fmla="*/ 339 h 700" name="TY827"/>
              <a:gd fmla="*/ 2862 w 3285" name="TX828"/>
              <a:gd fmla="*/ 340 h 700" name="TY828"/>
              <a:gd fmla="*/ 2904 w 3285" name="TX829"/>
              <a:gd fmla="*/ 348 h 700" name="TY829"/>
              <a:gd fmla="*/ 2875 w 3285" name="TX830"/>
              <a:gd fmla="*/ 440 h 700" name="TY830"/>
              <a:gd fmla="*/ 2073 w 3285" name="TX832"/>
              <a:gd fmla="*/ 308 h 700" name="TY832"/>
              <a:gd fmla="*/ 2073 w 3285" name="TX833"/>
              <a:gd fmla="*/ 308 h 700" name="TY833"/>
              <a:gd fmla="*/ 2067 w 3285" name="TX834"/>
              <a:gd fmla="*/ 305 h 700" name="TY834"/>
              <a:gd fmla="*/ 2060 w 3285" name="TX835"/>
              <a:gd fmla="*/ 301 h 700" name="TY835"/>
              <a:gd fmla="*/ 2045 w 3285" name="TX836"/>
              <a:gd fmla="*/ 296 h 700" name="TY836"/>
              <a:gd fmla="*/ 2027 w 3285" name="TX837"/>
              <a:gd fmla="*/ 293 h 700" name="TY837"/>
              <a:gd fmla="*/ 2007 w 3285" name="TX838"/>
              <a:gd fmla="*/ 292 h 700" name="TY838"/>
              <a:gd fmla="*/ 1992 w 3285" name="TX839"/>
              <a:gd fmla="*/ 293 h 700" name="TY839"/>
              <a:gd fmla="*/ 1976 w 3285" name="TX840"/>
              <a:gd fmla="*/ 294 h 700" name="TY840"/>
              <a:gd fmla="*/ 1962 w 3285" name="TX841"/>
              <a:gd fmla="*/ 296 h 700" name="TY841"/>
              <a:gd fmla="*/ 1948 w 3285" name="TX842"/>
              <a:gd fmla="*/ 299 h 700" name="TY842"/>
              <a:gd fmla="*/ 1933 w 3285" name="TX843"/>
              <a:gd fmla="*/ 302 h 700" name="TY843"/>
              <a:gd fmla="*/ 1919 w 3285" name="TX844"/>
              <a:gd fmla="*/ 307 h 700" name="TY844"/>
              <a:gd fmla="*/ 1906 w 3285" name="TX845"/>
              <a:gd fmla="*/ 313 h 700" name="TY845"/>
              <a:gd fmla="*/ 1893 w 3285" name="TX846"/>
              <a:gd fmla="*/ 320 h 700" name="TY846"/>
              <a:gd fmla="*/ 1880 w 3285" name="TX847"/>
              <a:gd fmla="*/ 327 h 700" name="TY847"/>
              <a:gd fmla="*/ 1867 w 3285" name="TX848"/>
              <a:gd fmla="*/ 336 h 700" name="TY848"/>
              <a:gd fmla="*/ 1855 w 3285" name="TX849"/>
              <a:gd fmla="*/ 345 h 700" name="TY849"/>
              <a:gd fmla="*/ 1841 w 3285" name="TX850"/>
              <a:gd fmla="*/ 355 h 700" name="TY850"/>
              <a:gd fmla="*/ 1830 w 3285" name="TX851"/>
              <a:gd fmla="*/ 365 h 700" name="TY851"/>
              <a:gd fmla="*/ 1818 w 3285" name="TX852"/>
              <a:gd fmla="*/ 377 h 700" name="TY852"/>
              <a:gd fmla="*/ 1807 w 3285" name="TX853"/>
              <a:gd fmla="*/ 390 h 700" name="TY853"/>
              <a:gd fmla="*/ 1795 w 3285" name="TX854"/>
              <a:gd fmla="*/ 404 h 700" name="TY854"/>
              <a:gd fmla="*/ 1777 w 3285" name="TX855"/>
              <a:gd fmla="*/ 429 h 700" name="TY855"/>
              <a:gd fmla="*/ 1762 w 3285" name="TX856"/>
              <a:gd fmla="*/ 454 h 700" name="TY856"/>
              <a:gd fmla="*/ 1747 w 3285" name="TX857"/>
              <a:gd fmla="*/ 479 h 700" name="TY857"/>
              <a:gd fmla="*/ 1737 w 3285" name="TX858"/>
              <a:gd fmla="*/ 502 h 700" name="TY858"/>
              <a:gd fmla="*/ 1728 w 3285" name="TX859"/>
              <a:gd fmla="*/ 527 h 700" name="TY859"/>
              <a:gd fmla="*/ 1721 w 3285" name="TX860"/>
              <a:gd fmla="*/ 552 h 700" name="TY860"/>
              <a:gd fmla="*/ 1717 w 3285" name="TX861"/>
              <a:gd fmla="*/ 577 h 700" name="TY861"/>
              <a:gd fmla="*/ 1716 w 3285" name="TX862"/>
              <a:gd fmla="*/ 603 h 700" name="TY862"/>
              <a:gd fmla="*/ 1717 w 3285" name="TX863"/>
              <a:gd fmla="*/ 614 h 700" name="TY863"/>
              <a:gd fmla="*/ 1719 w 3285" name="TX864"/>
              <a:gd fmla="*/ 625 h 700" name="TY864"/>
              <a:gd fmla="*/ 1720 w 3285" name="TX865"/>
              <a:gd fmla="*/ 636 h 700" name="TY865"/>
              <a:gd fmla="*/ 1722 w 3285" name="TX866"/>
              <a:gd fmla="*/ 645 h 700" name="TY866"/>
              <a:gd fmla="*/ 1726 w 3285" name="TX867"/>
              <a:gd fmla="*/ 654 h 700" name="TY867"/>
              <a:gd fmla="*/ 1729 w 3285" name="TX868"/>
              <a:gd fmla="*/ 661 h 700" name="TY868"/>
              <a:gd fmla="*/ 1734 w 3285" name="TX869"/>
              <a:gd fmla="*/ 668 h 700" name="TY869"/>
              <a:gd fmla="*/ 1739 w 3285" name="TX870"/>
              <a:gd fmla="*/ 674 h 700" name="TY870"/>
              <a:gd fmla="*/ 1745 w 3285" name="TX871"/>
              <a:gd fmla="*/ 680 h 700" name="TY871"/>
              <a:gd fmla="*/ 1752 w 3285" name="TX872"/>
              <a:gd fmla="*/ 684 h 700" name="TY872"/>
              <a:gd fmla="*/ 1759 w 3285" name="TX873"/>
              <a:gd fmla="*/ 688 h 700" name="TY873"/>
              <a:gd fmla="*/ 1768 w 3285" name="TX874"/>
              <a:gd fmla="*/ 691 h 700" name="TY874"/>
              <a:gd fmla="*/ 1776 w 3285" name="TX875"/>
              <a:gd fmla="*/ 693 h 700" name="TY875"/>
              <a:gd fmla="*/ 1785 w 3285" name="TX876"/>
              <a:gd fmla="*/ 695 h 700" name="TY876"/>
              <a:gd fmla="*/ 1795 w 3285" name="TX877"/>
              <a:gd fmla="*/ 697 h 700" name="TY877"/>
              <a:gd fmla="*/ 1806 w 3285" name="TX878"/>
              <a:gd fmla="*/ 697 h 700" name="TY878"/>
              <a:gd fmla="*/ 1819 w 3285" name="TX879"/>
              <a:gd fmla="*/ 697 h 700" name="TY879"/>
              <a:gd fmla="*/ 1832 w 3285" name="TX880"/>
              <a:gd fmla="*/ 694 h 700" name="TY880"/>
              <a:gd fmla="*/ 1846 w 3285" name="TX881"/>
              <a:gd fmla="*/ 693 h 700" name="TY881"/>
              <a:gd fmla="*/ 1861 w 3285" name="TX882"/>
              <a:gd fmla="*/ 689 h 700" name="TY882"/>
              <a:gd fmla="*/ 1876 w 3285" name="TX883"/>
              <a:gd fmla="*/ 686 h 700" name="TY883"/>
              <a:gd fmla="*/ 1890 w 3285" name="TX884"/>
              <a:gd fmla="*/ 681 h 700" name="TY884"/>
              <a:gd fmla="*/ 1921 w 3285" name="TX885"/>
              <a:gd fmla="*/ 669 h 700" name="TY885"/>
              <a:gd fmla="*/ 1955 w 3285" name="TX886"/>
              <a:gd fmla="*/ 654 h 700" name="TY886"/>
              <a:gd fmla="*/ 1988 w 3285" name="TX887"/>
              <a:gd fmla="*/ 636 h 700" name="TY887"/>
              <a:gd fmla="*/ 2023 w 3285" name="TX888"/>
              <a:gd fmla="*/ 613 h 700" name="TY888"/>
              <a:gd fmla="*/ 2060 w 3285" name="TX889"/>
              <a:gd fmla="*/ 588 h 700" name="TY889"/>
              <a:gd fmla="*/ 2039 w 3285" name="TX890"/>
              <a:gd fmla="*/ 568 h 700" name="TY890"/>
              <a:gd fmla="*/ 2004 w 3285" name="TX891"/>
              <a:gd fmla="*/ 588 h 700" name="TY891"/>
              <a:gd fmla="*/ 1971 w 3285" name="TX892"/>
              <a:gd fmla="*/ 605 h 700" name="TY892"/>
              <a:gd fmla="*/ 1945 w 3285" name="TX893"/>
              <a:gd fmla="*/ 617 h 700" name="TY893"/>
              <a:gd fmla="*/ 1923 w 3285" name="TX894"/>
              <a:gd fmla="*/ 626 h 700" name="TY894"/>
              <a:gd fmla="*/ 1908 w 3285" name="TX895"/>
              <a:gd fmla="*/ 631 h 700" name="TY895"/>
              <a:gd fmla="*/ 1894 w 3285" name="TX896"/>
              <a:gd fmla="*/ 635 h 700" name="TY896"/>
              <a:gd fmla="*/ 1881 w 3285" name="TX897"/>
              <a:gd fmla="*/ 636 h 700" name="TY897"/>
              <a:gd fmla="*/ 1868 w 3285" name="TX898"/>
              <a:gd fmla="*/ 637 h 700" name="TY898"/>
              <a:gd fmla="*/ 1856 w 3285" name="TX899"/>
              <a:gd fmla="*/ 636 h 700" name="TY899"/>
              <a:gd fmla="*/ 1845 w 3285" name="TX900"/>
              <a:gd fmla="*/ 633 h 700" name="TY900"/>
              <a:gd fmla="*/ 1836 w 3285" name="TX901"/>
              <a:gd fmla="*/ 630 h 700" name="TY901"/>
              <a:gd fmla="*/ 1828 w 3285" name="TX902"/>
              <a:gd fmla="*/ 624 h 700" name="TY902"/>
              <a:gd fmla="*/ 1825 w 3285" name="TX903"/>
              <a:gd fmla="*/ 620 h 700" name="TY903"/>
              <a:gd fmla="*/ 1822 w 3285" name="TX904"/>
              <a:gd fmla="*/ 616 h 700" name="TY904"/>
              <a:gd fmla="*/ 1819 w 3285" name="TX905"/>
              <a:gd fmla="*/ 606 h 700" name="TY905"/>
              <a:gd fmla="*/ 1815 w 3285" name="TX906"/>
              <a:gd fmla="*/ 593 h 700" name="TY906"/>
              <a:gd fmla="*/ 1815 w 3285" name="TX907"/>
              <a:gd fmla="*/ 577 h 700" name="TY907"/>
              <a:gd fmla="*/ 1816 w 3285" name="TX908"/>
              <a:gd fmla="*/ 555 h 700" name="TY908"/>
              <a:gd fmla="*/ 1820 w 3285" name="TX909"/>
              <a:gd fmla="*/ 530 h 700" name="TY909"/>
              <a:gd fmla="*/ 1915 w 3285" name="TX910"/>
              <a:gd fmla="*/ 496 h 700" name="TY910"/>
              <a:gd fmla="*/ 1948 w 3285" name="TX911"/>
              <a:gd fmla="*/ 483 h 700" name="TY911"/>
              <a:gd fmla="*/ 1970 w 3285" name="TX912"/>
              <a:gd fmla="*/ 474 h 700" name="TY912"/>
              <a:gd fmla="*/ 2002 w 3285" name="TX913"/>
              <a:gd fmla="*/ 458 h 700" name="TY913"/>
              <a:gd fmla="*/ 2030 w 3285" name="TX914"/>
              <a:gd fmla="*/ 443 h 700" name="TY914"/>
              <a:gd fmla="*/ 2051 w 3285" name="TX915"/>
              <a:gd fmla="*/ 429 h 700" name="TY915"/>
              <a:gd fmla="*/ 2061 w 3285" name="TX916"/>
              <a:gd fmla="*/ 420 h 700" name="TY916"/>
              <a:gd fmla="*/ 2068 w 3285" name="TX917"/>
              <a:gd fmla="*/ 413 h 700" name="TY917"/>
              <a:gd fmla="*/ 2080 w 3285" name="TX918"/>
              <a:gd fmla="*/ 399 h 700" name="TY918"/>
              <a:gd fmla="*/ 2085 w 3285" name="TX919"/>
              <a:gd fmla="*/ 392 h 700" name="TY919"/>
              <a:gd fmla="*/ 2088 w 3285" name="TX920"/>
              <a:gd fmla="*/ 383 h 700" name="TY920"/>
              <a:gd fmla="*/ 2092 w 3285" name="TX921"/>
              <a:gd fmla="*/ 376 h 700" name="TY921"/>
              <a:gd fmla="*/ 2093 w 3285" name="TX922"/>
              <a:gd fmla="*/ 369 h 700" name="TY922"/>
              <a:gd fmla="*/ 2095 w 3285" name="TX923"/>
              <a:gd fmla="*/ 362 h 700" name="TY923"/>
              <a:gd fmla="*/ 2095 w 3285" name="TX924"/>
              <a:gd fmla="*/ 354 h 700" name="TY924"/>
              <a:gd fmla="*/ 2095 w 3285" name="TX925"/>
              <a:gd fmla="*/ 346 h 700" name="TY925"/>
              <a:gd fmla="*/ 2094 w 3285" name="TX926"/>
              <a:gd fmla="*/ 340 h 700" name="TY926"/>
              <a:gd fmla="*/ 2092 w 3285" name="TX927"/>
              <a:gd fmla="*/ 333 h 700" name="TY927"/>
              <a:gd fmla="*/ 2089 w 3285" name="TX928"/>
              <a:gd fmla="*/ 328 h 700" name="TY928"/>
              <a:gd fmla="*/ 2086 w 3285" name="TX929"/>
              <a:gd fmla="*/ 323 h 700" name="TY929"/>
              <a:gd fmla="*/ 2082 w 3285" name="TX930"/>
              <a:gd fmla="*/ 318 h 700" name="TY930"/>
              <a:gd fmla="*/ 2078 w 3285" name="TX931"/>
              <a:gd fmla="*/ 313 h 700" name="TY931"/>
              <a:gd fmla="*/ 2073 w 3285" name="TX932"/>
              <a:gd fmla="*/ 308 h 700" name="TY932"/>
              <a:gd fmla="*/ 1974 w 3285" name="TX934"/>
              <a:gd fmla="*/ 427 h 700" name="TY934"/>
              <a:gd fmla="*/ 1974 w 3285" name="TX935"/>
              <a:gd fmla="*/ 427 h 700" name="TY935"/>
              <a:gd fmla="*/ 1961 w 3285" name="TX936"/>
              <a:gd fmla="*/ 437 h 700" name="TY936"/>
              <a:gd fmla="*/ 1946 w 3285" name="TX937"/>
              <a:gd fmla="*/ 446 h 700" name="TY937"/>
              <a:gd fmla="*/ 1931 w 3285" name="TX938"/>
              <a:gd fmla="*/ 456 h 700" name="TY938"/>
              <a:gd fmla="*/ 1913 w 3285" name="TX939"/>
              <a:gd fmla="*/ 465 h 700" name="TY939"/>
              <a:gd fmla="*/ 1894 w 3285" name="TX940"/>
              <a:gd fmla="*/ 474 h 700" name="TY940"/>
              <a:gd fmla="*/ 1874 w 3285" name="TX941"/>
              <a:gd fmla="*/ 483 h 700" name="TY941"/>
              <a:gd fmla="*/ 1827 w 3285" name="TX942"/>
              <a:gd fmla="*/ 500 h 700" name="TY942"/>
              <a:gd fmla="*/ 1834 w 3285" name="TX943"/>
              <a:gd fmla="*/ 474 h 700" name="TY943"/>
              <a:gd fmla="*/ 1843 w 3285" name="TX944"/>
              <a:gd fmla="*/ 448 h 700" name="TY944"/>
              <a:gd fmla="*/ 1855 w 3285" name="TX945"/>
              <a:gd fmla="*/ 421 h 700" name="TY945"/>
              <a:gd fmla="*/ 1867 w 3285" name="TX946"/>
              <a:gd fmla="*/ 395 h 700" name="TY946"/>
              <a:gd fmla="*/ 1877 w 3285" name="TX947"/>
              <a:gd fmla="*/ 380 h 700" name="TY947"/>
              <a:gd fmla="*/ 1889 w 3285" name="TX948"/>
              <a:gd fmla="*/ 365 h 700" name="TY948"/>
              <a:gd fmla="*/ 1901 w 3285" name="TX949"/>
              <a:gd fmla="*/ 354 h 700" name="TY949"/>
              <a:gd fmla="*/ 1915 w 3285" name="TX950"/>
              <a:gd fmla="*/ 344 h 700" name="TY950"/>
              <a:gd fmla="*/ 1925 w 3285" name="TX951"/>
              <a:gd fmla="*/ 338 h 700" name="TY951"/>
              <a:gd fmla="*/ 1937 w 3285" name="TX952"/>
              <a:gd fmla="*/ 333 h 700" name="TY952"/>
              <a:gd fmla="*/ 1948 w 3285" name="TX953"/>
              <a:gd fmla="*/ 331 h 700" name="TY953"/>
              <a:gd fmla="*/ 1958 w 3285" name="TX954"/>
              <a:gd fmla="*/ 331 h 700" name="TY954"/>
              <a:gd fmla="*/ 1969 w 3285" name="TX955"/>
              <a:gd fmla="*/ 331 h 700" name="TY955"/>
              <a:gd fmla="*/ 1979 w 3285" name="TX956"/>
              <a:gd fmla="*/ 333 h 700" name="TY956"/>
              <a:gd fmla="*/ 1987 w 3285" name="TX957"/>
              <a:gd fmla="*/ 337 h 700" name="TY957"/>
              <a:gd fmla="*/ 1994 w 3285" name="TX958"/>
              <a:gd fmla="*/ 343 h 700" name="TY958"/>
              <a:gd fmla="*/ 2000 w 3285" name="TX959"/>
              <a:gd fmla="*/ 349 h 700" name="TY959"/>
              <a:gd fmla="*/ 2004 w 3285" name="TX960"/>
              <a:gd fmla="*/ 356 h 700" name="TY960"/>
              <a:gd fmla="*/ 2007 w 3285" name="TX961"/>
              <a:gd fmla="*/ 364 h 700" name="TY961"/>
              <a:gd fmla="*/ 2007 w 3285" name="TX962"/>
              <a:gd fmla="*/ 374 h 700" name="TY962"/>
              <a:gd fmla="*/ 2007 w 3285" name="TX963"/>
              <a:gd fmla="*/ 381 h 700" name="TY963"/>
              <a:gd fmla="*/ 2006 w 3285" name="TX964"/>
              <a:gd fmla="*/ 388 h 700" name="TY964"/>
              <a:gd fmla="*/ 2002 w 3285" name="TX965"/>
              <a:gd fmla="*/ 394 h 700" name="TY965"/>
              <a:gd fmla="*/ 1999 w 3285" name="TX966"/>
              <a:gd fmla="*/ 401 h 700" name="TY966"/>
              <a:gd fmla="*/ 1994 w 3285" name="TX967"/>
              <a:gd fmla="*/ 407 h 700" name="TY967"/>
              <a:gd fmla="*/ 1989 w 3285" name="TX968"/>
              <a:gd fmla="*/ 414 h 700" name="TY968"/>
              <a:gd fmla="*/ 1974 w 3285" name="TX969"/>
              <a:gd fmla="*/ 427 h 700" name="TY969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3" y="TY83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3" y="TY93"/>
              </a:cxn>
              <a:cxn ang="0">
                <a:pos x="TX94" y="TY94"/>
              </a:cxn>
              <a:cxn ang="0">
                <a:pos x="TX95" y="TY95"/>
              </a:cxn>
              <a:cxn ang="0">
                <a:pos x="TX96" y="TY96"/>
              </a:cxn>
              <a:cxn ang="0">
                <a:pos x="TX97" y="TY97"/>
              </a:cxn>
              <a:cxn ang="0">
                <a:pos x="TX98" y="TY98"/>
              </a:cxn>
              <a:cxn ang="0">
                <a:pos x="TX99" y="TY99"/>
              </a:cxn>
              <a:cxn ang="0">
                <a:pos x="TX100" y="TY100"/>
              </a:cxn>
              <a:cxn ang="0">
                <a:pos x="TX102" y="TY102"/>
              </a:cxn>
              <a:cxn ang="0">
                <a:pos x="TX103" y="TY103"/>
              </a:cxn>
              <a:cxn ang="0">
                <a:pos x="TX104" y="TY104"/>
              </a:cxn>
              <a:cxn ang="0">
                <a:pos x="TX105" y="TY105"/>
              </a:cxn>
              <a:cxn ang="0">
                <a:pos x="TX106" y="TY106"/>
              </a:cxn>
              <a:cxn ang="0">
                <a:pos x="TX107" y="TY107"/>
              </a:cxn>
              <a:cxn ang="0">
                <a:pos x="TX108" y="TY108"/>
              </a:cxn>
              <a:cxn ang="0">
                <a:pos x="TX109" y="TY109"/>
              </a:cxn>
              <a:cxn ang="0">
                <a:pos x="TX110" y="TY110"/>
              </a:cxn>
              <a:cxn ang="0">
                <a:pos x="TX111" y="TY111"/>
              </a:cxn>
              <a:cxn ang="0">
                <a:pos x="TX112" y="TY112"/>
              </a:cxn>
              <a:cxn ang="0">
                <a:pos x="TX113" y="TY113"/>
              </a:cxn>
              <a:cxn ang="0">
                <a:pos x="TX114" y="TY114"/>
              </a:cxn>
              <a:cxn ang="0">
                <a:pos x="TX115" y="TY115"/>
              </a:cxn>
              <a:cxn ang="0">
                <a:pos x="TX116" y="TY116"/>
              </a:cxn>
              <a:cxn ang="0">
                <a:pos x="TX117" y="TY117"/>
              </a:cxn>
              <a:cxn ang="0">
                <a:pos x="TX118" y="TY118"/>
              </a:cxn>
              <a:cxn ang="0">
                <a:pos x="TX119" y="TY119"/>
              </a:cxn>
              <a:cxn ang="0">
                <a:pos x="TX120" y="TY120"/>
              </a:cxn>
              <a:cxn ang="0">
                <a:pos x="TX121" y="TY121"/>
              </a:cxn>
              <a:cxn ang="0">
                <a:pos x="TX122" y="TY122"/>
              </a:cxn>
              <a:cxn ang="0">
                <a:pos x="TX123" y="TY123"/>
              </a:cxn>
              <a:cxn ang="0">
                <a:pos x="TX124" y="TY124"/>
              </a:cxn>
              <a:cxn ang="0">
                <a:pos x="TX125" y="TY125"/>
              </a:cxn>
              <a:cxn ang="0">
                <a:pos x="TX126" y="TY126"/>
              </a:cxn>
              <a:cxn ang="0">
                <a:pos x="TX127" y="TY127"/>
              </a:cxn>
              <a:cxn ang="0">
                <a:pos x="TX128" y="TY128"/>
              </a:cxn>
              <a:cxn ang="0">
                <a:pos x="TX129" y="TY129"/>
              </a:cxn>
              <a:cxn ang="0">
                <a:pos x="TX130" y="TY130"/>
              </a:cxn>
              <a:cxn ang="0">
                <a:pos x="TX131" y="TY131"/>
              </a:cxn>
              <a:cxn ang="0">
                <a:pos x="TX132" y="TY132"/>
              </a:cxn>
              <a:cxn ang="0">
                <a:pos x="TX133" y="TY133"/>
              </a:cxn>
              <a:cxn ang="0">
                <a:pos x="TX134" y="TY134"/>
              </a:cxn>
              <a:cxn ang="0">
                <a:pos x="TX135" y="TY135"/>
              </a:cxn>
              <a:cxn ang="0">
                <a:pos x="TX136" y="TY136"/>
              </a:cxn>
              <a:cxn ang="0">
                <a:pos x="TX137" y="TY137"/>
              </a:cxn>
              <a:cxn ang="0">
                <a:pos x="TX138" y="TY138"/>
              </a:cxn>
              <a:cxn ang="0">
                <a:pos x="TX139" y="TY139"/>
              </a:cxn>
              <a:cxn ang="0">
                <a:pos x="TX140" y="TY140"/>
              </a:cxn>
              <a:cxn ang="0">
                <a:pos x="TX141" y="TY141"/>
              </a:cxn>
              <a:cxn ang="0">
                <a:pos x="TX142" y="TY142"/>
              </a:cxn>
              <a:cxn ang="0">
                <a:pos x="TX143" y="TY143"/>
              </a:cxn>
              <a:cxn ang="0">
                <a:pos x="TX144" y="TY144"/>
              </a:cxn>
              <a:cxn ang="0">
                <a:pos x="TX145" y="TY145"/>
              </a:cxn>
              <a:cxn ang="0">
                <a:pos x="TX146" y="TY146"/>
              </a:cxn>
              <a:cxn ang="0">
                <a:pos x="TX147" y="TY147"/>
              </a:cxn>
              <a:cxn ang="0">
                <a:pos x="TX148" y="TY148"/>
              </a:cxn>
              <a:cxn ang="0">
                <a:pos x="TX149" y="TY149"/>
              </a:cxn>
              <a:cxn ang="0">
                <a:pos x="TX150" y="TY150"/>
              </a:cxn>
              <a:cxn ang="0">
                <a:pos x="TX151" y="TY151"/>
              </a:cxn>
              <a:cxn ang="0">
                <a:pos x="TX152" y="TY152"/>
              </a:cxn>
              <a:cxn ang="0">
                <a:pos x="TX153" y="TY153"/>
              </a:cxn>
              <a:cxn ang="0">
                <a:pos x="TX154" y="TY154"/>
              </a:cxn>
              <a:cxn ang="0">
                <a:pos x="TX155" y="TY155"/>
              </a:cxn>
              <a:cxn ang="0">
                <a:pos x="TX156" y="TY156"/>
              </a:cxn>
              <a:cxn ang="0">
                <a:pos x="TX157" y="TY157"/>
              </a:cxn>
              <a:cxn ang="0">
                <a:pos x="TX158" y="TY158"/>
              </a:cxn>
              <a:cxn ang="0">
                <a:pos x="TX159" y="TY159"/>
              </a:cxn>
              <a:cxn ang="0">
                <a:pos x="TX160" y="TY160"/>
              </a:cxn>
              <a:cxn ang="0">
                <a:pos x="TX161" y="TY161"/>
              </a:cxn>
              <a:cxn ang="0">
                <a:pos x="TX162" y="TY162"/>
              </a:cxn>
              <a:cxn ang="0">
                <a:pos x="TX163" y="TY163"/>
              </a:cxn>
              <a:cxn ang="0">
                <a:pos x="TX164" y="TY164"/>
              </a:cxn>
              <a:cxn ang="0">
                <a:pos x="TX165" y="TY165"/>
              </a:cxn>
              <a:cxn ang="0">
                <a:pos x="TX166" y="TY166"/>
              </a:cxn>
              <a:cxn ang="0">
                <a:pos x="TX167" y="TY167"/>
              </a:cxn>
              <a:cxn ang="0">
                <a:pos x="TX168" y="TY168"/>
              </a:cxn>
              <a:cxn ang="0">
                <a:pos x="TX169" y="TY169"/>
              </a:cxn>
              <a:cxn ang="0">
                <a:pos x="TX170" y="TY170"/>
              </a:cxn>
              <a:cxn ang="0">
                <a:pos x="TX171" y="TY171"/>
              </a:cxn>
              <a:cxn ang="0">
                <a:pos x="TX172" y="TY172"/>
              </a:cxn>
              <a:cxn ang="0">
                <a:pos x="TX173" y="TY173"/>
              </a:cxn>
              <a:cxn ang="0">
                <a:pos x="TX174" y="TY174"/>
              </a:cxn>
              <a:cxn ang="0">
                <a:pos x="TX175" y="TY175"/>
              </a:cxn>
              <a:cxn ang="0">
                <a:pos x="TX176" y="TY176"/>
              </a:cxn>
              <a:cxn ang="0">
                <a:pos x="TX177" y="TY177"/>
              </a:cxn>
              <a:cxn ang="0">
                <a:pos x="TX178" y="TY178"/>
              </a:cxn>
              <a:cxn ang="0">
                <a:pos x="TX179" y="TY179"/>
              </a:cxn>
              <a:cxn ang="0">
                <a:pos x="TX180" y="TY180"/>
              </a:cxn>
              <a:cxn ang="0">
                <a:pos x="TX181" y="TY181"/>
              </a:cxn>
              <a:cxn ang="0">
                <a:pos x="TX182" y="TY182"/>
              </a:cxn>
              <a:cxn ang="0">
                <a:pos x="TX183" y="TY183"/>
              </a:cxn>
              <a:cxn ang="0">
                <a:pos x="TX184" y="TY184"/>
              </a:cxn>
              <a:cxn ang="0">
                <a:pos x="TX185" y="TY185"/>
              </a:cxn>
              <a:cxn ang="0">
                <a:pos x="TX186" y="TY186"/>
              </a:cxn>
              <a:cxn ang="0">
                <a:pos x="TX187" y="TY187"/>
              </a:cxn>
              <a:cxn ang="0">
                <a:pos x="TX188" y="TY188"/>
              </a:cxn>
              <a:cxn ang="0">
                <a:pos x="TX189" y="TY189"/>
              </a:cxn>
              <a:cxn ang="0">
                <a:pos x="TX190" y="TY190"/>
              </a:cxn>
              <a:cxn ang="0">
                <a:pos x="TX191" y="TY191"/>
              </a:cxn>
              <a:cxn ang="0">
                <a:pos x="TX192" y="TY192"/>
              </a:cxn>
              <a:cxn ang="0">
                <a:pos x="TX193" y="TY193"/>
              </a:cxn>
              <a:cxn ang="0">
                <a:pos x="TX194" y="TY194"/>
              </a:cxn>
              <a:cxn ang="0">
                <a:pos x="TX195" y="TY195"/>
              </a:cxn>
              <a:cxn ang="0">
                <a:pos x="TX196" y="TY196"/>
              </a:cxn>
              <a:cxn ang="0">
                <a:pos x="TX197" y="TY197"/>
              </a:cxn>
              <a:cxn ang="0">
                <a:pos x="TX198" y="TY198"/>
              </a:cxn>
              <a:cxn ang="0">
                <a:pos x="TX199" y="TY199"/>
              </a:cxn>
              <a:cxn ang="0">
                <a:pos x="TX200" y="TY200"/>
              </a:cxn>
              <a:cxn ang="0">
                <a:pos x="TX201" y="TY201"/>
              </a:cxn>
              <a:cxn ang="0">
                <a:pos x="TX202" y="TY202"/>
              </a:cxn>
              <a:cxn ang="0">
                <a:pos x="TX203" y="TY203"/>
              </a:cxn>
              <a:cxn ang="0">
                <a:pos x="TX204" y="TY204"/>
              </a:cxn>
              <a:cxn ang="0">
                <a:pos x="TX205" y="TY205"/>
              </a:cxn>
              <a:cxn ang="0">
                <a:pos x="TX206" y="TY206"/>
              </a:cxn>
              <a:cxn ang="0">
                <a:pos x="TX207" y="TY207"/>
              </a:cxn>
              <a:cxn ang="0">
                <a:pos x="TX208" y="TY208"/>
              </a:cxn>
              <a:cxn ang="0">
                <a:pos x="TX209" y="TY209"/>
              </a:cxn>
              <a:cxn ang="0">
                <a:pos x="TX210" y="TY210"/>
              </a:cxn>
              <a:cxn ang="0">
                <a:pos x="TX211" y="TY211"/>
              </a:cxn>
              <a:cxn ang="0">
                <a:pos x="TX212" y="TY212"/>
              </a:cxn>
              <a:cxn ang="0">
                <a:pos x="TX213" y="TY213"/>
              </a:cxn>
              <a:cxn ang="0">
                <a:pos x="TX214" y="TY214"/>
              </a:cxn>
              <a:cxn ang="0">
                <a:pos x="TX215" y="TY215"/>
              </a:cxn>
              <a:cxn ang="0">
                <a:pos x="TX216" y="TY216"/>
              </a:cxn>
              <a:cxn ang="0">
                <a:pos x="TX217" y="TY217"/>
              </a:cxn>
              <a:cxn ang="0">
                <a:pos x="TX218" y="TY218"/>
              </a:cxn>
              <a:cxn ang="0">
                <a:pos x="TX219" y="TY219"/>
              </a:cxn>
              <a:cxn ang="0">
                <a:pos x="TX220" y="TY220"/>
              </a:cxn>
              <a:cxn ang="0">
                <a:pos x="TX221" y="TY221"/>
              </a:cxn>
              <a:cxn ang="0">
                <a:pos x="TX222" y="TY222"/>
              </a:cxn>
              <a:cxn ang="0">
                <a:pos x="TX223" y="TY223"/>
              </a:cxn>
              <a:cxn ang="0">
                <a:pos x="TX224" y="TY224"/>
              </a:cxn>
              <a:cxn ang="0">
                <a:pos x="TX225" y="TY225"/>
              </a:cxn>
              <a:cxn ang="0">
                <a:pos x="TX226" y="TY226"/>
              </a:cxn>
              <a:cxn ang="0">
                <a:pos x="TX227" y="TY227"/>
              </a:cxn>
              <a:cxn ang="0">
                <a:pos x="TX228" y="TY228"/>
              </a:cxn>
              <a:cxn ang="0">
                <a:pos x="TX229" y="TY229"/>
              </a:cxn>
              <a:cxn ang="0">
                <a:pos x="TX230" y="TY230"/>
              </a:cxn>
              <a:cxn ang="0">
                <a:pos x="TX231" y="TY231"/>
              </a:cxn>
              <a:cxn ang="0">
                <a:pos x="TX232" y="TY232"/>
              </a:cxn>
              <a:cxn ang="0">
                <a:pos x="TX233" y="TY233"/>
              </a:cxn>
              <a:cxn ang="0">
                <a:pos x="TX234" y="TY234"/>
              </a:cxn>
              <a:cxn ang="0">
                <a:pos x="TX235" y="TY235"/>
              </a:cxn>
              <a:cxn ang="0">
                <a:pos x="TX236" y="TY236"/>
              </a:cxn>
              <a:cxn ang="0">
                <a:pos x="TX237" y="TY237"/>
              </a:cxn>
              <a:cxn ang="0">
                <a:pos x="TX238" y="TY238"/>
              </a:cxn>
              <a:cxn ang="0">
                <a:pos x="TX239" y="TY239"/>
              </a:cxn>
              <a:cxn ang="0">
                <a:pos x="TX240" y="TY240"/>
              </a:cxn>
              <a:cxn ang="0">
                <a:pos x="TX241" y="TY241"/>
              </a:cxn>
              <a:cxn ang="0">
                <a:pos x="TX242" y="TY242"/>
              </a:cxn>
              <a:cxn ang="0">
                <a:pos x="TX243" y="TY243"/>
              </a:cxn>
              <a:cxn ang="0">
                <a:pos x="TX244" y="TY244"/>
              </a:cxn>
              <a:cxn ang="0">
                <a:pos x="TX245" y="TY245"/>
              </a:cxn>
              <a:cxn ang="0">
                <a:pos x="TX246" y="TY246"/>
              </a:cxn>
              <a:cxn ang="0">
                <a:pos x="TX247" y="TY247"/>
              </a:cxn>
              <a:cxn ang="0">
                <a:pos x="TX248" y="TY248"/>
              </a:cxn>
              <a:cxn ang="0">
                <a:pos x="TX249" y="TY249"/>
              </a:cxn>
              <a:cxn ang="0">
                <a:pos x="TX250" y="TY250"/>
              </a:cxn>
              <a:cxn ang="0">
                <a:pos x="TX251" y="TY251"/>
              </a:cxn>
              <a:cxn ang="0">
                <a:pos x="TX252" y="TY252"/>
              </a:cxn>
              <a:cxn ang="0">
                <a:pos x="TX253" y="TY253"/>
              </a:cxn>
              <a:cxn ang="0">
                <a:pos x="TX254" y="TY254"/>
              </a:cxn>
              <a:cxn ang="0">
                <a:pos x="TX255" y="TY255"/>
              </a:cxn>
              <a:cxn ang="0">
                <a:pos x="TX256" y="TY256"/>
              </a:cxn>
              <a:cxn ang="0">
                <a:pos x="TX257" y="TY257"/>
              </a:cxn>
              <a:cxn ang="0">
                <a:pos x="TX258" y="TY258"/>
              </a:cxn>
              <a:cxn ang="0">
                <a:pos x="TX259" y="TY259"/>
              </a:cxn>
              <a:cxn ang="0">
                <a:pos x="TX260" y="TY260"/>
              </a:cxn>
              <a:cxn ang="0">
                <a:pos x="TX261" y="TY261"/>
              </a:cxn>
              <a:cxn ang="0">
                <a:pos x="TX262" y="TY262"/>
              </a:cxn>
              <a:cxn ang="0">
                <a:pos x="TX263" y="TY263"/>
              </a:cxn>
              <a:cxn ang="0">
                <a:pos x="TX264" y="TY264"/>
              </a:cxn>
              <a:cxn ang="0">
                <a:pos x="TX265" y="TY265"/>
              </a:cxn>
              <a:cxn ang="0">
                <a:pos x="TX266" y="TY266"/>
              </a:cxn>
              <a:cxn ang="0">
                <a:pos x="TX267" y="TY267"/>
              </a:cxn>
              <a:cxn ang="0">
                <a:pos x="TX268" y="TY268"/>
              </a:cxn>
              <a:cxn ang="0">
                <a:pos x="TX269" y="TY269"/>
              </a:cxn>
              <a:cxn ang="0">
                <a:pos x="TX270" y="TY270"/>
              </a:cxn>
              <a:cxn ang="0">
                <a:pos x="TX271" y="TY271"/>
              </a:cxn>
              <a:cxn ang="0">
                <a:pos x="TX272" y="TY272"/>
              </a:cxn>
              <a:cxn ang="0">
                <a:pos x="TX273" y="TY273"/>
              </a:cxn>
              <a:cxn ang="0">
                <a:pos x="TX274" y="TY274"/>
              </a:cxn>
              <a:cxn ang="0">
                <a:pos x="TX275" y="TY275"/>
              </a:cxn>
              <a:cxn ang="0">
                <a:pos x="TX276" y="TY276"/>
              </a:cxn>
              <a:cxn ang="0">
                <a:pos x="TX277" y="TY277"/>
              </a:cxn>
              <a:cxn ang="0">
                <a:pos x="TX278" y="TY278"/>
              </a:cxn>
              <a:cxn ang="0">
                <a:pos x="TX279" y="TY279"/>
              </a:cxn>
              <a:cxn ang="0">
                <a:pos x="TX280" y="TY280"/>
              </a:cxn>
              <a:cxn ang="0">
                <a:pos x="TX281" y="TY281"/>
              </a:cxn>
              <a:cxn ang="0">
                <a:pos x="TX282" y="TY282"/>
              </a:cxn>
              <a:cxn ang="0">
                <a:pos x="TX283" y="TY283"/>
              </a:cxn>
              <a:cxn ang="0">
                <a:pos x="TX284" y="TY284"/>
              </a:cxn>
              <a:cxn ang="0">
                <a:pos x="TX285" y="TY285"/>
              </a:cxn>
              <a:cxn ang="0">
                <a:pos x="TX286" y="TY286"/>
              </a:cxn>
              <a:cxn ang="0">
                <a:pos x="TX287" y="TY287"/>
              </a:cxn>
              <a:cxn ang="0">
                <a:pos x="TX288" y="TY288"/>
              </a:cxn>
              <a:cxn ang="0">
                <a:pos x="TX289" y="TY289"/>
              </a:cxn>
              <a:cxn ang="0">
                <a:pos x="TX290" y="TY290"/>
              </a:cxn>
              <a:cxn ang="0">
                <a:pos x="TX291" y="TY291"/>
              </a:cxn>
              <a:cxn ang="0">
                <a:pos x="TX292" y="TY292"/>
              </a:cxn>
              <a:cxn ang="0">
                <a:pos x="TX293" y="TY293"/>
              </a:cxn>
              <a:cxn ang="0">
                <a:pos x="TX294" y="TY294"/>
              </a:cxn>
              <a:cxn ang="0">
                <a:pos x="TX295" y="TY295"/>
              </a:cxn>
              <a:cxn ang="0">
                <a:pos x="TX296" y="TY296"/>
              </a:cxn>
              <a:cxn ang="0">
                <a:pos x="TX297" y="TY297"/>
              </a:cxn>
              <a:cxn ang="0">
                <a:pos x="TX298" y="TY298"/>
              </a:cxn>
              <a:cxn ang="0">
                <a:pos x="TX299" y="TY299"/>
              </a:cxn>
              <a:cxn ang="0">
                <a:pos x="TX300" y="TY300"/>
              </a:cxn>
              <a:cxn ang="0">
                <a:pos x="TX301" y="TY301"/>
              </a:cxn>
              <a:cxn ang="0">
                <a:pos x="TX302" y="TY302"/>
              </a:cxn>
              <a:cxn ang="0">
                <a:pos x="TX303" y="TY303"/>
              </a:cxn>
              <a:cxn ang="0">
                <a:pos x="TX304" y="TY304"/>
              </a:cxn>
              <a:cxn ang="0">
                <a:pos x="TX305" y="TY305"/>
              </a:cxn>
              <a:cxn ang="0">
                <a:pos x="TX306" y="TY306"/>
              </a:cxn>
              <a:cxn ang="0">
                <a:pos x="TX307" y="TY307"/>
              </a:cxn>
              <a:cxn ang="0">
                <a:pos x="TX308" y="TY308"/>
              </a:cxn>
              <a:cxn ang="0">
                <a:pos x="TX309" y="TY309"/>
              </a:cxn>
              <a:cxn ang="0">
                <a:pos x="TX310" y="TY310"/>
              </a:cxn>
              <a:cxn ang="0">
                <a:pos x="TX311" y="TY311"/>
              </a:cxn>
              <a:cxn ang="0">
                <a:pos x="TX312" y="TY312"/>
              </a:cxn>
              <a:cxn ang="0">
                <a:pos x="TX313" y="TY313"/>
              </a:cxn>
              <a:cxn ang="0">
                <a:pos x="TX314" y="TY314"/>
              </a:cxn>
              <a:cxn ang="0">
                <a:pos x="TX315" y="TY315"/>
              </a:cxn>
              <a:cxn ang="0">
                <a:pos x="TX316" y="TY316"/>
              </a:cxn>
              <a:cxn ang="0">
                <a:pos x="TX317" y="TY317"/>
              </a:cxn>
              <a:cxn ang="0">
                <a:pos x="TX319" y="TY319"/>
              </a:cxn>
              <a:cxn ang="0">
                <a:pos x="TX320" y="TY320"/>
              </a:cxn>
              <a:cxn ang="0">
                <a:pos x="TX321" y="TY321"/>
              </a:cxn>
              <a:cxn ang="0">
                <a:pos x="TX322" y="TY322"/>
              </a:cxn>
              <a:cxn ang="0">
                <a:pos x="TX323" y="TY323"/>
              </a:cxn>
              <a:cxn ang="0">
                <a:pos x="TX324" y="TY324"/>
              </a:cxn>
              <a:cxn ang="0">
                <a:pos x="TX325" y="TY325"/>
              </a:cxn>
              <a:cxn ang="0">
                <a:pos x="TX326" y="TY326"/>
              </a:cxn>
              <a:cxn ang="0">
                <a:pos x="TX327" y="TY327"/>
              </a:cxn>
              <a:cxn ang="0">
                <a:pos x="TX328" y="TY328"/>
              </a:cxn>
              <a:cxn ang="0">
                <a:pos x="TX329" y="TY329"/>
              </a:cxn>
              <a:cxn ang="0">
                <a:pos x="TX330" y="TY330"/>
              </a:cxn>
              <a:cxn ang="0">
                <a:pos x="TX331" y="TY331"/>
              </a:cxn>
              <a:cxn ang="0">
                <a:pos x="TX332" y="TY332"/>
              </a:cxn>
              <a:cxn ang="0">
                <a:pos x="TX333" y="TY333"/>
              </a:cxn>
              <a:cxn ang="0">
                <a:pos x="TX334" y="TY334"/>
              </a:cxn>
              <a:cxn ang="0">
                <a:pos x="TX335" y="TY335"/>
              </a:cxn>
              <a:cxn ang="0">
                <a:pos x="TX336" y="TY336"/>
              </a:cxn>
              <a:cxn ang="0">
                <a:pos x="TX337" y="TY337"/>
              </a:cxn>
              <a:cxn ang="0">
                <a:pos x="TX338" y="TY338"/>
              </a:cxn>
              <a:cxn ang="0">
                <a:pos x="TX339" y="TY339"/>
              </a:cxn>
              <a:cxn ang="0">
                <a:pos x="TX340" y="TY340"/>
              </a:cxn>
              <a:cxn ang="0">
                <a:pos x="TX341" y="TY341"/>
              </a:cxn>
              <a:cxn ang="0">
                <a:pos x="TX342" y="TY342"/>
              </a:cxn>
              <a:cxn ang="0">
                <a:pos x="TX343" y="TY343"/>
              </a:cxn>
              <a:cxn ang="0">
                <a:pos x="TX344" y="TY344"/>
              </a:cxn>
              <a:cxn ang="0">
                <a:pos x="TX345" y="TY345"/>
              </a:cxn>
              <a:cxn ang="0">
                <a:pos x="TX346" y="TY346"/>
              </a:cxn>
              <a:cxn ang="0">
                <a:pos x="TX347" y="TY347"/>
              </a:cxn>
              <a:cxn ang="0">
                <a:pos x="TX348" y="TY348"/>
              </a:cxn>
              <a:cxn ang="0">
                <a:pos x="TX349" y="TY349"/>
              </a:cxn>
              <a:cxn ang="0">
                <a:pos x="TX350" y="TY350"/>
              </a:cxn>
              <a:cxn ang="0">
                <a:pos x="TX351" y="TY351"/>
              </a:cxn>
              <a:cxn ang="0">
                <a:pos x="TX352" y="TY352"/>
              </a:cxn>
              <a:cxn ang="0">
                <a:pos x="TX353" y="TY353"/>
              </a:cxn>
              <a:cxn ang="0">
                <a:pos x="TX354" y="TY354"/>
              </a:cxn>
              <a:cxn ang="0">
                <a:pos x="TX355" y="TY355"/>
              </a:cxn>
              <a:cxn ang="0">
                <a:pos x="TX356" y="TY356"/>
              </a:cxn>
              <a:cxn ang="0">
                <a:pos x="TX357" y="TY357"/>
              </a:cxn>
              <a:cxn ang="0">
                <a:pos x="TX358" y="TY358"/>
              </a:cxn>
              <a:cxn ang="0">
                <a:pos x="TX359" y="TY359"/>
              </a:cxn>
              <a:cxn ang="0">
                <a:pos x="TX360" y="TY360"/>
              </a:cxn>
              <a:cxn ang="0">
                <a:pos x="TX361" y="TY361"/>
              </a:cxn>
              <a:cxn ang="0">
                <a:pos x="TX362" y="TY362"/>
              </a:cxn>
              <a:cxn ang="0">
                <a:pos x="TX363" y="TY363"/>
              </a:cxn>
              <a:cxn ang="0">
                <a:pos x="TX364" y="TY364"/>
              </a:cxn>
              <a:cxn ang="0">
                <a:pos x="TX365" y="TY365"/>
              </a:cxn>
              <a:cxn ang="0">
                <a:pos x="TX366" y="TY366"/>
              </a:cxn>
              <a:cxn ang="0">
                <a:pos x="TX367" y="TY367"/>
              </a:cxn>
              <a:cxn ang="0">
                <a:pos x="TX368" y="TY368"/>
              </a:cxn>
              <a:cxn ang="0">
                <a:pos x="TX369" y="TY369"/>
              </a:cxn>
              <a:cxn ang="0">
                <a:pos x="TX370" y="TY370"/>
              </a:cxn>
              <a:cxn ang="0">
                <a:pos x="TX371" y="TY371"/>
              </a:cxn>
              <a:cxn ang="0">
                <a:pos x="TX372" y="TY372"/>
              </a:cxn>
              <a:cxn ang="0">
                <a:pos x="TX373" y="TY373"/>
              </a:cxn>
              <a:cxn ang="0">
                <a:pos x="TX374" y="TY374"/>
              </a:cxn>
              <a:cxn ang="0">
                <a:pos x="TX375" y="TY375"/>
              </a:cxn>
              <a:cxn ang="0">
                <a:pos x="TX376" y="TY376"/>
              </a:cxn>
              <a:cxn ang="0">
                <a:pos x="TX377" y="TY377"/>
              </a:cxn>
              <a:cxn ang="0">
                <a:pos x="TX378" y="TY378"/>
              </a:cxn>
              <a:cxn ang="0">
                <a:pos x="TX379" y="TY379"/>
              </a:cxn>
              <a:cxn ang="0">
                <a:pos x="TX380" y="TY380"/>
              </a:cxn>
              <a:cxn ang="0">
                <a:pos x="TX381" y="TY381"/>
              </a:cxn>
              <a:cxn ang="0">
                <a:pos x="TX382" y="TY382"/>
              </a:cxn>
              <a:cxn ang="0">
                <a:pos x="TX383" y="TY383"/>
              </a:cxn>
              <a:cxn ang="0">
                <a:pos x="TX384" y="TY384"/>
              </a:cxn>
              <a:cxn ang="0">
                <a:pos x="TX385" y="TY385"/>
              </a:cxn>
              <a:cxn ang="0">
                <a:pos x="TX386" y="TY386"/>
              </a:cxn>
              <a:cxn ang="0">
                <a:pos x="TX387" y="TY387"/>
              </a:cxn>
              <a:cxn ang="0">
                <a:pos x="TX388" y="TY388"/>
              </a:cxn>
              <a:cxn ang="0">
                <a:pos x="TX389" y="TY389"/>
              </a:cxn>
              <a:cxn ang="0">
                <a:pos x="TX390" y="TY390"/>
              </a:cxn>
              <a:cxn ang="0">
                <a:pos x="TX391" y="TY391"/>
              </a:cxn>
              <a:cxn ang="0">
                <a:pos x="TX392" y="TY392"/>
              </a:cxn>
              <a:cxn ang="0">
                <a:pos x="TX393" y="TY393"/>
              </a:cxn>
              <a:cxn ang="0">
                <a:pos x="TX394" y="TY394"/>
              </a:cxn>
              <a:cxn ang="0">
                <a:pos x="TX395" y="TY395"/>
              </a:cxn>
              <a:cxn ang="0">
                <a:pos x="TX396" y="TY396"/>
              </a:cxn>
              <a:cxn ang="0">
                <a:pos x="TX397" y="TY397"/>
              </a:cxn>
              <a:cxn ang="0">
                <a:pos x="TX398" y="TY398"/>
              </a:cxn>
              <a:cxn ang="0">
                <a:pos x="TX399" y="TY399"/>
              </a:cxn>
              <a:cxn ang="0">
                <a:pos x="TX400" y="TY400"/>
              </a:cxn>
              <a:cxn ang="0">
                <a:pos x="TX401" y="TY401"/>
              </a:cxn>
              <a:cxn ang="0">
                <a:pos x="TX402" y="TY402"/>
              </a:cxn>
              <a:cxn ang="0">
                <a:pos x="TX403" y="TY403"/>
              </a:cxn>
              <a:cxn ang="0">
                <a:pos x="TX404" y="TY404"/>
              </a:cxn>
              <a:cxn ang="0">
                <a:pos x="TX405" y="TY405"/>
              </a:cxn>
              <a:cxn ang="0">
                <a:pos x="TX406" y="TY406"/>
              </a:cxn>
              <a:cxn ang="0">
                <a:pos x="TX407" y="TY407"/>
              </a:cxn>
              <a:cxn ang="0">
                <a:pos x="TX408" y="TY408"/>
              </a:cxn>
              <a:cxn ang="0">
                <a:pos x="TX409" y="TY409"/>
              </a:cxn>
              <a:cxn ang="0">
                <a:pos x="TX410" y="TY410"/>
              </a:cxn>
              <a:cxn ang="0">
                <a:pos x="TX411" y="TY411"/>
              </a:cxn>
              <a:cxn ang="0">
                <a:pos x="TX412" y="TY412"/>
              </a:cxn>
              <a:cxn ang="0">
                <a:pos x="TX413" y="TY413"/>
              </a:cxn>
              <a:cxn ang="0">
                <a:pos x="TX414" y="TY414"/>
              </a:cxn>
              <a:cxn ang="0">
                <a:pos x="TX415" y="TY415"/>
              </a:cxn>
              <a:cxn ang="0">
                <a:pos x="TX416" y="TY416"/>
              </a:cxn>
              <a:cxn ang="0">
                <a:pos x="TX417" y="TY417"/>
              </a:cxn>
              <a:cxn ang="0">
                <a:pos x="TX418" y="TY418"/>
              </a:cxn>
              <a:cxn ang="0">
                <a:pos x="TX419" y="TY419"/>
              </a:cxn>
              <a:cxn ang="0">
                <a:pos x="TX420" y="TY420"/>
              </a:cxn>
              <a:cxn ang="0">
                <a:pos x="TX421" y="TY421"/>
              </a:cxn>
              <a:cxn ang="0">
                <a:pos x="TX422" y="TY422"/>
              </a:cxn>
              <a:cxn ang="0">
                <a:pos x="TX423" y="TY423"/>
              </a:cxn>
              <a:cxn ang="0">
                <a:pos x="TX424" y="TY424"/>
              </a:cxn>
              <a:cxn ang="0">
                <a:pos x="TX425" y="TY425"/>
              </a:cxn>
              <a:cxn ang="0">
                <a:pos x="TX426" y="TY426"/>
              </a:cxn>
              <a:cxn ang="0">
                <a:pos x="TX427" y="TY427"/>
              </a:cxn>
              <a:cxn ang="0">
                <a:pos x="TX428" y="TY428"/>
              </a:cxn>
              <a:cxn ang="0">
                <a:pos x="TX429" y="TY429"/>
              </a:cxn>
              <a:cxn ang="0">
                <a:pos x="TX430" y="TY430"/>
              </a:cxn>
              <a:cxn ang="0">
                <a:pos x="TX431" y="TY431"/>
              </a:cxn>
              <a:cxn ang="0">
                <a:pos x="TX432" y="TY432"/>
              </a:cxn>
              <a:cxn ang="0">
                <a:pos x="TX433" y="TY433"/>
              </a:cxn>
              <a:cxn ang="0">
                <a:pos x="TX434" y="TY434"/>
              </a:cxn>
              <a:cxn ang="0">
                <a:pos x="TX435" y="TY435"/>
              </a:cxn>
              <a:cxn ang="0">
                <a:pos x="TX436" y="TY436"/>
              </a:cxn>
              <a:cxn ang="0">
                <a:pos x="TX437" y="TY437"/>
              </a:cxn>
              <a:cxn ang="0">
                <a:pos x="TX438" y="TY438"/>
              </a:cxn>
              <a:cxn ang="0">
                <a:pos x="TX439" y="TY439"/>
              </a:cxn>
              <a:cxn ang="0">
                <a:pos x="TX440" y="TY440"/>
              </a:cxn>
              <a:cxn ang="0">
                <a:pos x="TX441" y="TY441"/>
              </a:cxn>
              <a:cxn ang="0">
                <a:pos x="TX442" y="TY442"/>
              </a:cxn>
              <a:cxn ang="0">
                <a:pos x="TX443" y="TY443"/>
              </a:cxn>
              <a:cxn ang="0">
                <a:pos x="TX444" y="TY444"/>
              </a:cxn>
              <a:cxn ang="0">
                <a:pos x="TX445" y="TY445"/>
              </a:cxn>
              <a:cxn ang="0">
                <a:pos x="TX446" y="TY446"/>
              </a:cxn>
              <a:cxn ang="0">
                <a:pos x="TX448" y="TY448"/>
              </a:cxn>
              <a:cxn ang="0">
                <a:pos x="TX449" y="TY449"/>
              </a:cxn>
              <a:cxn ang="0">
                <a:pos x="TX450" y="TY450"/>
              </a:cxn>
              <a:cxn ang="0">
                <a:pos x="TX451" y="TY451"/>
              </a:cxn>
              <a:cxn ang="0">
                <a:pos x="TX452" y="TY452"/>
              </a:cxn>
              <a:cxn ang="0">
                <a:pos x="TX453" y="TY453"/>
              </a:cxn>
              <a:cxn ang="0">
                <a:pos x="TX454" y="TY454"/>
              </a:cxn>
              <a:cxn ang="0">
                <a:pos x="TX455" y="TY455"/>
              </a:cxn>
              <a:cxn ang="0">
                <a:pos x="TX456" y="TY456"/>
              </a:cxn>
              <a:cxn ang="0">
                <a:pos x="TX457" y="TY457"/>
              </a:cxn>
              <a:cxn ang="0">
                <a:pos x="TX458" y="TY458"/>
              </a:cxn>
              <a:cxn ang="0">
                <a:pos x="TX459" y="TY459"/>
              </a:cxn>
              <a:cxn ang="0">
                <a:pos x="TX460" y="TY460"/>
              </a:cxn>
              <a:cxn ang="0">
                <a:pos x="TX461" y="TY461"/>
              </a:cxn>
              <a:cxn ang="0">
                <a:pos x="TX462" y="TY462"/>
              </a:cxn>
              <a:cxn ang="0">
                <a:pos x="TX463" y="TY463"/>
              </a:cxn>
              <a:cxn ang="0">
                <a:pos x="TX464" y="TY464"/>
              </a:cxn>
              <a:cxn ang="0">
                <a:pos x="TX465" y="TY465"/>
              </a:cxn>
              <a:cxn ang="0">
                <a:pos x="TX466" y="TY466"/>
              </a:cxn>
              <a:cxn ang="0">
                <a:pos x="TX467" y="TY467"/>
              </a:cxn>
              <a:cxn ang="0">
                <a:pos x="TX468" y="TY468"/>
              </a:cxn>
              <a:cxn ang="0">
                <a:pos x="TX469" y="TY469"/>
              </a:cxn>
              <a:cxn ang="0">
                <a:pos x="TX470" y="TY470"/>
              </a:cxn>
              <a:cxn ang="0">
                <a:pos x="TX471" y="TY471"/>
              </a:cxn>
              <a:cxn ang="0">
                <a:pos x="TX472" y="TY472"/>
              </a:cxn>
              <a:cxn ang="0">
                <a:pos x="TX473" y="TY473"/>
              </a:cxn>
              <a:cxn ang="0">
                <a:pos x="TX474" y="TY474"/>
              </a:cxn>
              <a:cxn ang="0">
                <a:pos x="TX475" y="TY475"/>
              </a:cxn>
              <a:cxn ang="0">
                <a:pos x="TX476" y="TY476"/>
              </a:cxn>
              <a:cxn ang="0">
                <a:pos x="TX477" y="TY477"/>
              </a:cxn>
              <a:cxn ang="0">
                <a:pos x="TX478" y="TY478"/>
              </a:cxn>
              <a:cxn ang="0">
                <a:pos x="TX479" y="TY479"/>
              </a:cxn>
              <a:cxn ang="0">
                <a:pos x="TX480" y="TY480"/>
              </a:cxn>
              <a:cxn ang="0">
                <a:pos x="TX481" y="TY481"/>
              </a:cxn>
              <a:cxn ang="0">
                <a:pos x="TX482" y="TY482"/>
              </a:cxn>
              <a:cxn ang="0">
                <a:pos x="TX483" y="TY483"/>
              </a:cxn>
              <a:cxn ang="0">
                <a:pos x="TX484" y="TY484"/>
              </a:cxn>
              <a:cxn ang="0">
                <a:pos x="TX485" y="TY485"/>
              </a:cxn>
              <a:cxn ang="0">
                <a:pos x="TX486" y="TY486"/>
              </a:cxn>
              <a:cxn ang="0">
                <a:pos x="TX487" y="TY487"/>
              </a:cxn>
              <a:cxn ang="0">
                <a:pos x="TX488" y="TY488"/>
              </a:cxn>
              <a:cxn ang="0">
                <a:pos x="TX489" y="TY489"/>
              </a:cxn>
              <a:cxn ang="0">
                <a:pos x="TX490" y="TY490"/>
              </a:cxn>
              <a:cxn ang="0">
                <a:pos x="TX491" y="TY491"/>
              </a:cxn>
              <a:cxn ang="0">
                <a:pos x="TX492" y="TY492"/>
              </a:cxn>
              <a:cxn ang="0">
                <a:pos x="TX493" y="TY493"/>
              </a:cxn>
              <a:cxn ang="0">
                <a:pos x="TX494" y="TY494"/>
              </a:cxn>
              <a:cxn ang="0">
                <a:pos x="TX495" y="TY495"/>
              </a:cxn>
              <a:cxn ang="0">
                <a:pos x="TX496" y="TY496"/>
              </a:cxn>
              <a:cxn ang="0">
                <a:pos x="TX497" y="TY497"/>
              </a:cxn>
              <a:cxn ang="0">
                <a:pos x="TX498" y="TY498"/>
              </a:cxn>
              <a:cxn ang="0">
                <a:pos x="TX499" y="TY499"/>
              </a:cxn>
              <a:cxn ang="0">
                <a:pos x="TX500" y="TY500"/>
              </a:cxn>
              <a:cxn ang="0">
                <a:pos x="TX501" y="TY501"/>
              </a:cxn>
              <a:cxn ang="0">
                <a:pos x="TX502" y="TY502"/>
              </a:cxn>
              <a:cxn ang="0">
                <a:pos x="TX503" y="TY503"/>
              </a:cxn>
              <a:cxn ang="0">
                <a:pos x="TX504" y="TY504"/>
              </a:cxn>
              <a:cxn ang="0">
                <a:pos x="TX505" y="TY505"/>
              </a:cxn>
              <a:cxn ang="0">
                <a:pos x="TX507" y="TY507"/>
              </a:cxn>
              <a:cxn ang="0">
                <a:pos x="TX508" y="TY508"/>
              </a:cxn>
              <a:cxn ang="0">
                <a:pos x="TX509" y="TY509"/>
              </a:cxn>
              <a:cxn ang="0">
                <a:pos x="TX510" y="TY510"/>
              </a:cxn>
              <a:cxn ang="0">
                <a:pos x="TX511" y="TY511"/>
              </a:cxn>
              <a:cxn ang="0">
                <a:pos x="TX512" y="TY512"/>
              </a:cxn>
              <a:cxn ang="0">
                <a:pos x="TX513" y="TY513"/>
              </a:cxn>
              <a:cxn ang="0">
                <a:pos x="TX514" y="TY514"/>
              </a:cxn>
              <a:cxn ang="0">
                <a:pos x="TX515" y="TY515"/>
              </a:cxn>
              <a:cxn ang="0">
                <a:pos x="TX516" y="TY516"/>
              </a:cxn>
              <a:cxn ang="0">
                <a:pos x="TX517" y="TY517"/>
              </a:cxn>
              <a:cxn ang="0">
                <a:pos x="TX518" y="TY518"/>
              </a:cxn>
              <a:cxn ang="0">
                <a:pos x="TX519" y="TY519"/>
              </a:cxn>
              <a:cxn ang="0">
                <a:pos x="TX520" y="TY520"/>
              </a:cxn>
              <a:cxn ang="0">
                <a:pos x="TX521" y="TY521"/>
              </a:cxn>
              <a:cxn ang="0">
                <a:pos x="TX522" y="TY522"/>
              </a:cxn>
              <a:cxn ang="0">
                <a:pos x="TX523" y="TY523"/>
              </a:cxn>
              <a:cxn ang="0">
                <a:pos x="TX524" y="TY524"/>
              </a:cxn>
              <a:cxn ang="0">
                <a:pos x="TX525" y="TY525"/>
              </a:cxn>
              <a:cxn ang="0">
                <a:pos x="TX526" y="TY526"/>
              </a:cxn>
              <a:cxn ang="0">
                <a:pos x="TX527" y="TY527"/>
              </a:cxn>
              <a:cxn ang="0">
                <a:pos x="TX528" y="TY528"/>
              </a:cxn>
              <a:cxn ang="0">
                <a:pos x="TX529" y="TY529"/>
              </a:cxn>
              <a:cxn ang="0">
                <a:pos x="TX530" y="TY530"/>
              </a:cxn>
              <a:cxn ang="0">
                <a:pos x="TX531" y="TY531"/>
              </a:cxn>
              <a:cxn ang="0">
                <a:pos x="TX532" y="TY532"/>
              </a:cxn>
              <a:cxn ang="0">
                <a:pos x="TX533" y="TY533"/>
              </a:cxn>
              <a:cxn ang="0">
                <a:pos x="TX534" y="TY534"/>
              </a:cxn>
              <a:cxn ang="0">
                <a:pos x="TX535" y="TY535"/>
              </a:cxn>
              <a:cxn ang="0">
                <a:pos x="TX536" y="TY536"/>
              </a:cxn>
              <a:cxn ang="0">
                <a:pos x="TX537" y="TY537"/>
              </a:cxn>
              <a:cxn ang="0">
                <a:pos x="TX538" y="TY538"/>
              </a:cxn>
              <a:cxn ang="0">
                <a:pos x="TX539" y="TY539"/>
              </a:cxn>
              <a:cxn ang="0">
                <a:pos x="TX540" y="TY540"/>
              </a:cxn>
              <a:cxn ang="0">
                <a:pos x="TX541" y="TY541"/>
              </a:cxn>
              <a:cxn ang="0">
                <a:pos x="TX542" y="TY542"/>
              </a:cxn>
              <a:cxn ang="0">
                <a:pos x="TX543" y="TY543"/>
              </a:cxn>
              <a:cxn ang="0">
                <a:pos x="TX544" y="TY544"/>
              </a:cxn>
              <a:cxn ang="0">
                <a:pos x="TX545" y="TY545"/>
              </a:cxn>
              <a:cxn ang="0">
                <a:pos x="TX546" y="TY546"/>
              </a:cxn>
              <a:cxn ang="0">
                <a:pos x="TX547" y="TY547"/>
              </a:cxn>
              <a:cxn ang="0">
                <a:pos x="TX548" y="TY548"/>
              </a:cxn>
              <a:cxn ang="0">
                <a:pos x="TX549" y="TY549"/>
              </a:cxn>
              <a:cxn ang="0">
                <a:pos x="TX550" y="TY550"/>
              </a:cxn>
              <a:cxn ang="0">
                <a:pos x="TX551" y="TY551"/>
              </a:cxn>
              <a:cxn ang="0">
                <a:pos x="TX552" y="TY552"/>
              </a:cxn>
              <a:cxn ang="0">
                <a:pos x="TX553" y="TY553"/>
              </a:cxn>
              <a:cxn ang="0">
                <a:pos x="TX554" y="TY554"/>
              </a:cxn>
              <a:cxn ang="0">
                <a:pos x="TX555" y="TY555"/>
              </a:cxn>
              <a:cxn ang="0">
                <a:pos x="TX556" y="TY556"/>
              </a:cxn>
              <a:cxn ang="0">
                <a:pos x="TX557" y="TY557"/>
              </a:cxn>
              <a:cxn ang="0">
                <a:pos x="TX558" y="TY558"/>
              </a:cxn>
              <a:cxn ang="0">
                <a:pos x="TX559" y="TY559"/>
              </a:cxn>
              <a:cxn ang="0">
                <a:pos x="TX560" y="TY560"/>
              </a:cxn>
              <a:cxn ang="0">
                <a:pos x="TX561" y="TY561"/>
              </a:cxn>
              <a:cxn ang="0">
                <a:pos x="TX562" y="TY562"/>
              </a:cxn>
              <a:cxn ang="0">
                <a:pos x="TX563" y="TY563"/>
              </a:cxn>
              <a:cxn ang="0">
                <a:pos x="TX564" y="TY564"/>
              </a:cxn>
              <a:cxn ang="0">
                <a:pos x="TX565" y="TY565"/>
              </a:cxn>
              <a:cxn ang="0">
                <a:pos x="TX566" y="TY566"/>
              </a:cxn>
              <a:cxn ang="0">
                <a:pos x="TX567" y="TY567"/>
              </a:cxn>
              <a:cxn ang="0">
                <a:pos x="TX568" y="TY568"/>
              </a:cxn>
              <a:cxn ang="0">
                <a:pos x="TX569" y="TY569"/>
              </a:cxn>
              <a:cxn ang="0">
                <a:pos x="TX570" y="TY570"/>
              </a:cxn>
              <a:cxn ang="0">
                <a:pos x="TX571" y="TY571"/>
              </a:cxn>
              <a:cxn ang="0">
                <a:pos x="TX572" y="TY572"/>
              </a:cxn>
              <a:cxn ang="0">
                <a:pos x="TX573" y="TY573"/>
              </a:cxn>
              <a:cxn ang="0">
                <a:pos x="TX574" y="TY574"/>
              </a:cxn>
              <a:cxn ang="0">
                <a:pos x="TX575" y="TY575"/>
              </a:cxn>
              <a:cxn ang="0">
                <a:pos x="TX576" y="TY576"/>
              </a:cxn>
              <a:cxn ang="0">
                <a:pos x="TX577" y="TY577"/>
              </a:cxn>
              <a:cxn ang="0">
                <a:pos x="TX578" y="TY578"/>
              </a:cxn>
              <a:cxn ang="0">
                <a:pos x="TX579" y="TY579"/>
              </a:cxn>
              <a:cxn ang="0">
                <a:pos x="TX580" y="TY580"/>
              </a:cxn>
              <a:cxn ang="0">
                <a:pos x="TX581" y="TY581"/>
              </a:cxn>
              <a:cxn ang="0">
                <a:pos x="TX582" y="TY582"/>
              </a:cxn>
              <a:cxn ang="0">
                <a:pos x="TX583" y="TY583"/>
              </a:cxn>
              <a:cxn ang="0">
                <a:pos x="TX584" y="TY584"/>
              </a:cxn>
              <a:cxn ang="0">
                <a:pos x="TX585" y="TY585"/>
              </a:cxn>
              <a:cxn ang="0">
                <a:pos x="TX586" y="TY586"/>
              </a:cxn>
              <a:cxn ang="0">
                <a:pos x="TX587" y="TY587"/>
              </a:cxn>
              <a:cxn ang="0">
                <a:pos x="TX588" y="TY588"/>
              </a:cxn>
              <a:cxn ang="0">
                <a:pos x="TX589" y="TY589"/>
              </a:cxn>
              <a:cxn ang="0">
                <a:pos x="TX590" y="TY590"/>
              </a:cxn>
              <a:cxn ang="0">
                <a:pos x="TX591" y="TY591"/>
              </a:cxn>
              <a:cxn ang="0">
                <a:pos x="TX592" y="TY592"/>
              </a:cxn>
              <a:cxn ang="0">
                <a:pos x="TX593" y="TY593"/>
              </a:cxn>
              <a:cxn ang="0">
                <a:pos x="TX594" y="TY594"/>
              </a:cxn>
              <a:cxn ang="0">
                <a:pos x="TX595" y="TY595"/>
              </a:cxn>
              <a:cxn ang="0">
                <a:pos x="TX596" y="TY596"/>
              </a:cxn>
              <a:cxn ang="0">
                <a:pos x="TX597" y="TY597"/>
              </a:cxn>
              <a:cxn ang="0">
                <a:pos x="TX598" y="TY598"/>
              </a:cxn>
              <a:cxn ang="0">
                <a:pos x="TX599" y="TY599"/>
              </a:cxn>
              <a:cxn ang="0">
                <a:pos x="TX600" y="TY600"/>
              </a:cxn>
              <a:cxn ang="0">
                <a:pos x="TX601" y="TY601"/>
              </a:cxn>
              <a:cxn ang="0">
                <a:pos x="TX602" y="TY602"/>
              </a:cxn>
              <a:cxn ang="0">
                <a:pos x="TX603" y="TY603"/>
              </a:cxn>
              <a:cxn ang="0">
                <a:pos x="TX604" y="TY604"/>
              </a:cxn>
              <a:cxn ang="0">
                <a:pos x="TX605" y="TY605"/>
              </a:cxn>
              <a:cxn ang="0">
                <a:pos x="TX606" y="TY606"/>
              </a:cxn>
              <a:cxn ang="0">
                <a:pos x="TX607" y="TY607"/>
              </a:cxn>
              <a:cxn ang="0">
                <a:pos x="TX609" y="TY609"/>
              </a:cxn>
              <a:cxn ang="0">
                <a:pos x="TX610" y="TY610"/>
              </a:cxn>
              <a:cxn ang="0">
                <a:pos x="TX611" y="TY611"/>
              </a:cxn>
              <a:cxn ang="0">
                <a:pos x="TX612" y="TY612"/>
              </a:cxn>
              <a:cxn ang="0">
                <a:pos x="TX613" y="TY613"/>
              </a:cxn>
              <a:cxn ang="0">
                <a:pos x="TX614" y="TY614"/>
              </a:cxn>
              <a:cxn ang="0">
                <a:pos x="TX615" y="TY615"/>
              </a:cxn>
              <a:cxn ang="0">
                <a:pos x="TX616" y="TY616"/>
              </a:cxn>
              <a:cxn ang="0">
                <a:pos x="TX617" y="TY617"/>
              </a:cxn>
              <a:cxn ang="0">
                <a:pos x="TX618" y="TY618"/>
              </a:cxn>
              <a:cxn ang="0">
                <a:pos x="TX619" y="TY619"/>
              </a:cxn>
              <a:cxn ang="0">
                <a:pos x="TX620" y="TY620"/>
              </a:cxn>
              <a:cxn ang="0">
                <a:pos x="TX621" y="TY621"/>
              </a:cxn>
              <a:cxn ang="0">
                <a:pos x="TX622" y="TY622"/>
              </a:cxn>
              <a:cxn ang="0">
                <a:pos x="TX623" y="TY623"/>
              </a:cxn>
              <a:cxn ang="0">
                <a:pos x="TX624" y="TY624"/>
              </a:cxn>
              <a:cxn ang="0">
                <a:pos x="TX625" y="TY625"/>
              </a:cxn>
              <a:cxn ang="0">
                <a:pos x="TX626" y="TY626"/>
              </a:cxn>
              <a:cxn ang="0">
                <a:pos x="TX627" y="TY627"/>
              </a:cxn>
              <a:cxn ang="0">
                <a:pos x="TX628" y="TY628"/>
              </a:cxn>
              <a:cxn ang="0">
                <a:pos x="TX629" y="TY629"/>
              </a:cxn>
              <a:cxn ang="0">
                <a:pos x="TX630" y="TY630"/>
              </a:cxn>
              <a:cxn ang="0">
                <a:pos x="TX631" y="TY631"/>
              </a:cxn>
              <a:cxn ang="0">
                <a:pos x="TX632" y="TY632"/>
              </a:cxn>
              <a:cxn ang="0">
                <a:pos x="TX633" y="TY633"/>
              </a:cxn>
              <a:cxn ang="0">
                <a:pos x="TX634" y="TY634"/>
              </a:cxn>
              <a:cxn ang="0">
                <a:pos x="TX635" y="TY635"/>
              </a:cxn>
              <a:cxn ang="0">
                <a:pos x="TX636" y="TY636"/>
              </a:cxn>
              <a:cxn ang="0">
                <a:pos x="TX637" y="TY637"/>
              </a:cxn>
              <a:cxn ang="0">
                <a:pos x="TX638" y="TY638"/>
              </a:cxn>
              <a:cxn ang="0">
                <a:pos x="TX639" y="TY639"/>
              </a:cxn>
              <a:cxn ang="0">
                <a:pos x="TX640" y="TY640"/>
              </a:cxn>
              <a:cxn ang="0">
                <a:pos x="TX641" y="TY641"/>
              </a:cxn>
              <a:cxn ang="0">
                <a:pos x="TX642" y="TY642"/>
              </a:cxn>
              <a:cxn ang="0">
                <a:pos x="TX643" y="TY643"/>
              </a:cxn>
              <a:cxn ang="0">
                <a:pos x="TX644" y="TY644"/>
              </a:cxn>
              <a:cxn ang="0">
                <a:pos x="TX646" y="TY646"/>
              </a:cxn>
              <a:cxn ang="0">
                <a:pos x="TX647" y="TY647"/>
              </a:cxn>
              <a:cxn ang="0">
                <a:pos x="TX648" y="TY648"/>
              </a:cxn>
              <a:cxn ang="0">
                <a:pos x="TX649" y="TY649"/>
              </a:cxn>
              <a:cxn ang="0">
                <a:pos x="TX650" y="TY650"/>
              </a:cxn>
              <a:cxn ang="0">
                <a:pos x="TX651" y="TY651"/>
              </a:cxn>
              <a:cxn ang="0">
                <a:pos x="TX652" y="TY652"/>
              </a:cxn>
              <a:cxn ang="0">
                <a:pos x="TX653" y="TY653"/>
              </a:cxn>
              <a:cxn ang="0">
                <a:pos x="TX654" y="TY654"/>
              </a:cxn>
              <a:cxn ang="0">
                <a:pos x="TX655" y="TY655"/>
              </a:cxn>
              <a:cxn ang="0">
                <a:pos x="TX656" y="TY656"/>
              </a:cxn>
              <a:cxn ang="0">
                <a:pos x="TX657" y="TY657"/>
              </a:cxn>
              <a:cxn ang="0">
                <a:pos x="TX658" y="TY658"/>
              </a:cxn>
              <a:cxn ang="0">
                <a:pos x="TX659" y="TY659"/>
              </a:cxn>
              <a:cxn ang="0">
                <a:pos x="TX660" y="TY660"/>
              </a:cxn>
              <a:cxn ang="0">
                <a:pos x="TX661" y="TY661"/>
              </a:cxn>
              <a:cxn ang="0">
                <a:pos x="TX662" y="TY662"/>
              </a:cxn>
              <a:cxn ang="0">
                <a:pos x="TX663" y="TY663"/>
              </a:cxn>
              <a:cxn ang="0">
                <a:pos x="TX664" y="TY664"/>
              </a:cxn>
              <a:cxn ang="0">
                <a:pos x="TX665" y="TY665"/>
              </a:cxn>
              <a:cxn ang="0">
                <a:pos x="TX666" y="TY666"/>
              </a:cxn>
              <a:cxn ang="0">
                <a:pos x="TX667" y="TY667"/>
              </a:cxn>
              <a:cxn ang="0">
                <a:pos x="TX668" y="TY668"/>
              </a:cxn>
              <a:cxn ang="0">
                <a:pos x="TX669" y="TY669"/>
              </a:cxn>
              <a:cxn ang="0">
                <a:pos x="TX670" y="TY670"/>
              </a:cxn>
              <a:cxn ang="0">
                <a:pos x="TX671" y="TY671"/>
              </a:cxn>
              <a:cxn ang="0">
                <a:pos x="TX672" y="TY672"/>
              </a:cxn>
              <a:cxn ang="0">
                <a:pos x="TX673" y="TY673"/>
              </a:cxn>
              <a:cxn ang="0">
                <a:pos x="TX674" y="TY674"/>
              </a:cxn>
              <a:cxn ang="0">
                <a:pos x="TX675" y="TY675"/>
              </a:cxn>
              <a:cxn ang="0">
                <a:pos x="TX676" y="TY676"/>
              </a:cxn>
              <a:cxn ang="0">
                <a:pos x="TX677" y="TY677"/>
              </a:cxn>
              <a:cxn ang="0">
                <a:pos x="TX678" y="TY678"/>
              </a:cxn>
              <a:cxn ang="0">
                <a:pos x="TX679" y="TY679"/>
              </a:cxn>
              <a:cxn ang="0">
                <a:pos x="TX680" y="TY680"/>
              </a:cxn>
              <a:cxn ang="0">
                <a:pos x="TX681" y="TY681"/>
              </a:cxn>
              <a:cxn ang="0">
                <a:pos x="TX682" y="TY682"/>
              </a:cxn>
              <a:cxn ang="0">
                <a:pos x="TX683" y="TY683"/>
              </a:cxn>
              <a:cxn ang="0">
                <a:pos x="TX684" y="TY684"/>
              </a:cxn>
              <a:cxn ang="0">
                <a:pos x="TX685" y="TY685"/>
              </a:cxn>
              <a:cxn ang="0">
                <a:pos x="TX686" y="TY686"/>
              </a:cxn>
              <a:cxn ang="0">
                <a:pos x="TX687" y="TY687"/>
              </a:cxn>
              <a:cxn ang="0">
                <a:pos x="TX688" y="TY688"/>
              </a:cxn>
              <a:cxn ang="0">
                <a:pos x="TX689" y="TY689"/>
              </a:cxn>
              <a:cxn ang="0">
                <a:pos x="TX690" y="TY690"/>
              </a:cxn>
              <a:cxn ang="0">
                <a:pos x="TX691" y="TY691"/>
              </a:cxn>
              <a:cxn ang="0">
                <a:pos x="TX692" y="TY692"/>
              </a:cxn>
              <a:cxn ang="0">
                <a:pos x="TX693" y="TY693"/>
              </a:cxn>
              <a:cxn ang="0">
                <a:pos x="TX694" y="TY694"/>
              </a:cxn>
              <a:cxn ang="0">
                <a:pos x="TX695" y="TY695"/>
              </a:cxn>
              <a:cxn ang="0">
                <a:pos x="TX696" y="TY696"/>
              </a:cxn>
              <a:cxn ang="0">
                <a:pos x="TX697" y="TY697"/>
              </a:cxn>
              <a:cxn ang="0">
                <a:pos x="TX698" y="TY698"/>
              </a:cxn>
              <a:cxn ang="0">
                <a:pos x="TX699" y="TY699"/>
              </a:cxn>
              <a:cxn ang="0">
                <a:pos x="TX700" y="TY700"/>
              </a:cxn>
              <a:cxn ang="0">
                <a:pos x="TX701" y="TY701"/>
              </a:cxn>
              <a:cxn ang="0">
                <a:pos x="TX702" y="TY702"/>
              </a:cxn>
              <a:cxn ang="0">
                <a:pos x="TX703" y="TY703"/>
              </a:cxn>
              <a:cxn ang="0">
                <a:pos x="TX704" y="TY704"/>
              </a:cxn>
              <a:cxn ang="0">
                <a:pos x="TX705" y="TY705"/>
              </a:cxn>
              <a:cxn ang="0">
                <a:pos x="TX706" y="TY706"/>
              </a:cxn>
              <a:cxn ang="0">
                <a:pos x="TX707" y="TY707"/>
              </a:cxn>
              <a:cxn ang="0">
                <a:pos x="TX708" y="TY708"/>
              </a:cxn>
              <a:cxn ang="0">
                <a:pos x="TX709" y="TY709"/>
              </a:cxn>
              <a:cxn ang="0">
                <a:pos x="TX710" y="TY710"/>
              </a:cxn>
              <a:cxn ang="0">
                <a:pos x="TX711" y="TY711"/>
              </a:cxn>
              <a:cxn ang="0">
                <a:pos x="TX712" y="TY712"/>
              </a:cxn>
              <a:cxn ang="0">
                <a:pos x="TX713" y="TY713"/>
              </a:cxn>
              <a:cxn ang="0">
                <a:pos x="TX714" y="TY714"/>
              </a:cxn>
              <a:cxn ang="0">
                <a:pos x="TX715" y="TY715"/>
              </a:cxn>
              <a:cxn ang="0">
                <a:pos x="TX716" y="TY716"/>
              </a:cxn>
              <a:cxn ang="0">
                <a:pos x="TX717" y="TY717"/>
              </a:cxn>
              <a:cxn ang="0">
                <a:pos x="TX718" y="TY718"/>
              </a:cxn>
              <a:cxn ang="0">
                <a:pos x="TX719" y="TY719"/>
              </a:cxn>
              <a:cxn ang="0">
                <a:pos x="TX720" y="TY720"/>
              </a:cxn>
              <a:cxn ang="0">
                <a:pos x="TX721" y="TY721"/>
              </a:cxn>
              <a:cxn ang="0">
                <a:pos x="TX722" y="TY722"/>
              </a:cxn>
              <a:cxn ang="0">
                <a:pos x="TX723" y="TY723"/>
              </a:cxn>
              <a:cxn ang="0">
                <a:pos x="TX724" y="TY724"/>
              </a:cxn>
              <a:cxn ang="0">
                <a:pos x="TX725" y="TY725"/>
              </a:cxn>
              <a:cxn ang="0">
                <a:pos x="TX726" y="TY726"/>
              </a:cxn>
              <a:cxn ang="0">
                <a:pos x="TX727" y="TY727"/>
              </a:cxn>
              <a:cxn ang="0">
                <a:pos x="TX728" y="TY728"/>
              </a:cxn>
              <a:cxn ang="0">
                <a:pos x="TX729" y="TY729"/>
              </a:cxn>
              <a:cxn ang="0">
                <a:pos x="TX730" y="TY730"/>
              </a:cxn>
              <a:cxn ang="0">
                <a:pos x="TX731" y="TY731"/>
              </a:cxn>
              <a:cxn ang="0">
                <a:pos x="TX732" y="TY732"/>
              </a:cxn>
              <a:cxn ang="0">
                <a:pos x="TX733" y="TY733"/>
              </a:cxn>
              <a:cxn ang="0">
                <a:pos x="TX734" y="TY734"/>
              </a:cxn>
              <a:cxn ang="0">
                <a:pos x="TX735" y="TY735"/>
              </a:cxn>
              <a:cxn ang="0">
                <a:pos x="TX736" y="TY736"/>
              </a:cxn>
              <a:cxn ang="0">
                <a:pos x="TX737" y="TY737"/>
              </a:cxn>
              <a:cxn ang="0">
                <a:pos x="TX738" y="TY738"/>
              </a:cxn>
              <a:cxn ang="0">
                <a:pos x="TX739" y="TY739"/>
              </a:cxn>
              <a:cxn ang="0">
                <a:pos x="TX740" y="TY740"/>
              </a:cxn>
              <a:cxn ang="0">
                <a:pos x="TX741" y="TY741"/>
              </a:cxn>
              <a:cxn ang="0">
                <a:pos x="TX742" y="TY742"/>
              </a:cxn>
              <a:cxn ang="0">
                <a:pos x="TX743" y="TY743"/>
              </a:cxn>
              <a:cxn ang="0">
                <a:pos x="TX744" y="TY744"/>
              </a:cxn>
              <a:cxn ang="0">
                <a:pos x="TX745" y="TY745"/>
              </a:cxn>
              <a:cxn ang="0">
                <a:pos x="TX746" y="TY746"/>
              </a:cxn>
              <a:cxn ang="0">
                <a:pos x="TX747" y="TY747"/>
              </a:cxn>
              <a:cxn ang="0">
                <a:pos x="TX748" y="TY748"/>
              </a:cxn>
              <a:cxn ang="0">
                <a:pos x="TX749" y="TY749"/>
              </a:cxn>
              <a:cxn ang="0">
                <a:pos x="TX750" y="TY750"/>
              </a:cxn>
              <a:cxn ang="0">
                <a:pos x="TX751" y="TY751"/>
              </a:cxn>
              <a:cxn ang="0">
                <a:pos x="TX752" y="TY752"/>
              </a:cxn>
              <a:cxn ang="0">
                <a:pos x="TX753" y="TY753"/>
              </a:cxn>
              <a:cxn ang="0">
                <a:pos x="TX754" y="TY754"/>
              </a:cxn>
              <a:cxn ang="0">
                <a:pos x="TX755" y="TY755"/>
              </a:cxn>
              <a:cxn ang="0">
                <a:pos x="TX756" y="TY756"/>
              </a:cxn>
              <a:cxn ang="0">
                <a:pos x="TX757" y="TY757"/>
              </a:cxn>
              <a:cxn ang="0">
                <a:pos x="TX758" y="TY758"/>
              </a:cxn>
              <a:cxn ang="0">
                <a:pos x="TX759" y="TY759"/>
              </a:cxn>
              <a:cxn ang="0">
                <a:pos x="TX760" y="TY760"/>
              </a:cxn>
              <a:cxn ang="0">
                <a:pos x="TX761" y="TY761"/>
              </a:cxn>
              <a:cxn ang="0">
                <a:pos x="TX762" y="TY762"/>
              </a:cxn>
              <a:cxn ang="0">
                <a:pos x="TX763" y="TY763"/>
              </a:cxn>
              <a:cxn ang="0">
                <a:pos x="TX764" y="TY764"/>
              </a:cxn>
              <a:cxn ang="0">
                <a:pos x="TX765" y="TY765"/>
              </a:cxn>
              <a:cxn ang="0">
                <a:pos x="TX766" y="TY766"/>
              </a:cxn>
              <a:cxn ang="0">
                <a:pos x="TX767" y="TY767"/>
              </a:cxn>
              <a:cxn ang="0">
                <a:pos x="TX768" y="TY768"/>
              </a:cxn>
              <a:cxn ang="0">
                <a:pos x="TX769" y="TY769"/>
              </a:cxn>
              <a:cxn ang="0">
                <a:pos x="TX770" y="TY770"/>
              </a:cxn>
              <a:cxn ang="0">
                <a:pos x="TX771" y="TY771"/>
              </a:cxn>
              <a:cxn ang="0">
                <a:pos x="TX772" y="TY772"/>
              </a:cxn>
              <a:cxn ang="0">
                <a:pos x="TX773" y="TY773"/>
              </a:cxn>
              <a:cxn ang="0">
                <a:pos x="TX774" y="TY774"/>
              </a:cxn>
              <a:cxn ang="0">
                <a:pos x="TX775" y="TY775"/>
              </a:cxn>
              <a:cxn ang="0">
                <a:pos x="TX776" y="TY776"/>
              </a:cxn>
              <a:cxn ang="0">
                <a:pos x="TX777" y="TY777"/>
              </a:cxn>
              <a:cxn ang="0">
                <a:pos x="TX778" y="TY778"/>
              </a:cxn>
              <a:cxn ang="0">
                <a:pos x="TX779" y="TY779"/>
              </a:cxn>
              <a:cxn ang="0">
                <a:pos x="TX781" y="TY781"/>
              </a:cxn>
              <a:cxn ang="0">
                <a:pos x="TX782" y="TY782"/>
              </a:cxn>
              <a:cxn ang="0">
                <a:pos x="TX783" y="TY783"/>
              </a:cxn>
              <a:cxn ang="0">
                <a:pos x="TX784" y="TY784"/>
              </a:cxn>
              <a:cxn ang="0">
                <a:pos x="TX785" y="TY785"/>
              </a:cxn>
              <a:cxn ang="0">
                <a:pos x="TX786" y="TY786"/>
              </a:cxn>
              <a:cxn ang="0">
                <a:pos x="TX787" y="TY787"/>
              </a:cxn>
              <a:cxn ang="0">
                <a:pos x="TX788" y="TY788"/>
              </a:cxn>
              <a:cxn ang="0">
                <a:pos x="TX789" y="TY789"/>
              </a:cxn>
              <a:cxn ang="0">
                <a:pos x="TX790" y="TY790"/>
              </a:cxn>
              <a:cxn ang="0">
                <a:pos x="TX791" y="TY791"/>
              </a:cxn>
              <a:cxn ang="0">
                <a:pos x="TX792" y="TY792"/>
              </a:cxn>
              <a:cxn ang="0">
                <a:pos x="TX793" y="TY793"/>
              </a:cxn>
              <a:cxn ang="0">
                <a:pos x="TX794" y="TY794"/>
              </a:cxn>
              <a:cxn ang="0">
                <a:pos x="TX795" y="TY795"/>
              </a:cxn>
              <a:cxn ang="0">
                <a:pos x="TX796" y="TY796"/>
              </a:cxn>
              <a:cxn ang="0">
                <a:pos x="TX797" y="TY797"/>
              </a:cxn>
              <a:cxn ang="0">
                <a:pos x="TX798" y="TY798"/>
              </a:cxn>
              <a:cxn ang="0">
                <a:pos x="TX799" y="TY799"/>
              </a:cxn>
              <a:cxn ang="0">
                <a:pos x="TX800" y="TY800"/>
              </a:cxn>
              <a:cxn ang="0">
                <a:pos x="TX801" y="TY801"/>
              </a:cxn>
              <a:cxn ang="0">
                <a:pos x="TX802" y="TY802"/>
              </a:cxn>
              <a:cxn ang="0">
                <a:pos x="TX803" y="TY803"/>
              </a:cxn>
              <a:cxn ang="0">
                <a:pos x="TX804" y="TY804"/>
              </a:cxn>
              <a:cxn ang="0">
                <a:pos x="TX805" y="TY805"/>
              </a:cxn>
              <a:cxn ang="0">
                <a:pos x="TX806" y="TY806"/>
              </a:cxn>
              <a:cxn ang="0">
                <a:pos x="TX807" y="TY807"/>
              </a:cxn>
              <a:cxn ang="0">
                <a:pos x="TX808" y="TY808"/>
              </a:cxn>
              <a:cxn ang="0">
                <a:pos x="TX809" y="TY809"/>
              </a:cxn>
              <a:cxn ang="0">
                <a:pos x="TX810" y="TY810"/>
              </a:cxn>
              <a:cxn ang="0">
                <a:pos x="TX811" y="TY811"/>
              </a:cxn>
              <a:cxn ang="0">
                <a:pos x="TX812" y="TY812"/>
              </a:cxn>
              <a:cxn ang="0">
                <a:pos x="TX813" y="TY813"/>
              </a:cxn>
              <a:cxn ang="0">
                <a:pos x="TX814" y="TY814"/>
              </a:cxn>
              <a:cxn ang="0">
                <a:pos x="TX815" y="TY815"/>
              </a:cxn>
              <a:cxn ang="0">
                <a:pos x="TX816" y="TY816"/>
              </a:cxn>
              <a:cxn ang="0">
                <a:pos x="TX817" y="TY817"/>
              </a:cxn>
              <a:cxn ang="0">
                <a:pos x="TX818" y="TY818"/>
              </a:cxn>
              <a:cxn ang="0">
                <a:pos x="TX819" y="TY819"/>
              </a:cxn>
              <a:cxn ang="0">
                <a:pos x="TX820" y="TY820"/>
              </a:cxn>
              <a:cxn ang="0">
                <a:pos x="TX821" y="TY821"/>
              </a:cxn>
              <a:cxn ang="0">
                <a:pos x="TX822" y="TY822"/>
              </a:cxn>
              <a:cxn ang="0">
                <a:pos x="TX823" y="TY823"/>
              </a:cxn>
              <a:cxn ang="0">
                <a:pos x="TX824" y="TY824"/>
              </a:cxn>
              <a:cxn ang="0">
                <a:pos x="TX825" y="TY825"/>
              </a:cxn>
              <a:cxn ang="0">
                <a:pos x="TX826" y="TY826"/>
              </a:cxn>
              <a:cxn ang="0">
                <a:pos x="TX827" y="TY827"/>
              </a:cxn>
              <a:cxn ang="0">
                <a:pos x="TX828" y="TY828"/>
              </a:cxn>
              <a:cxn ang="0">
                <a:pos x="TX829" y="TY829"/>
              </a:cxn>
              <a:cxn ang="0">
                <a:pos x="TX830" y="TY830"/>
              </a:cxn>
              <a:cxn ang="0">
                <a:pos x="TX832" y="TY832"/>
              </a:cxn>
              <a:cxn ang="0">
                <a:pos x="TX833" y="TY833"/>
              </a:cxn>
              <a:cxn ang="0">
                <a:pos x="TX834" y="TY834"/>
              </a:cxn>
              <a:cxn ang="0">
                <a:pos x="TX835" y="TY835"/>
              </a:cxn>
              <a:cxn ang="0">
                <a:pos x="TX836" y="TY836"/>
              </a:cxn>
              <a:cxn ang="0">
                <a:pos x="TX837" y="TY837"/>
              </a:cxn>
              <a:cxn ang="0">
                <a:pos x="TX838" y="TY838"/>
              </a:cxn>
              <a:cxn ang="0">
                <a:pos x="TX839" y="TY839"/>
              </a:cxn>
              <a:cxn ang="0">
                <a:pos x="TX840" y="TY840"/>
              </a:cxn>
              <a:cxn ang="0">
                <a:pos x="TX841" y="TY841"/>
              </a:cxn>
              <a:cxn ang="0">
                <a:pos x="TX842" y="TY842"/>
              </a:cxn>
              <a:cxn ang="0">
                <a:pos x="TX843" y="TY843"/>
              </a:cxn>
              <a:cxn ang="0">
                <a:pos x="TX844" y="TY844"/>
              </a:cxn>
              <a:cxn ang="0">
                <a:pos x="TX845" y="TY845"/>
              </a:cxn>
              <a:cxn ang="0">
                <a:pos x="TX846" y="TY846"/>
              </a:cxn>
              <a:cxn ang="0">
                <a:pos x="TX847" y="TY847"/>
              </a:cxn>
              <a:cxn ang="0">
                <a:pos x="TX848" y="TY848"/>
              </a:cxn>
              <a:cxn ang="0">
                <a:pos x="TX849" y="TY849"/>
              </a:cxn>
              <a:cxn ang="0">
                <a:pos x="TX850" y="TY850"/>
              </a:cxn>
              <a:cxn ang="0">
                <a:pos x="TX851" y="TY851"/>
              </a:cxn>
              <a:cxn ang="0">
                <a:pos x="TX852" y="TY852"/>
              </a:cxn>
              <a:cxn ang="0">
                <a:pos x="TX853" y="TY853"/>
              </a:cxn>
              <a:cxn ang="0">
                <a:pos x="TX854" y="TY854"/>
              </a:cxn>
              <a:cxn ang="0">
                <a:pos x="TX855" y="TY855"/>
              </a:cxn>
              <a:cxn ang="0">
                <a:pos x="TX856" y="TY856"/>
              </a:cxn>
              <a:cxn ang="0">
                <a:pos x="TX857" y="TY857"/>
              </a:cxn>
              <a:cxn ang="0">
                <a:pos x="TX858" y="TY858"/>
              </a:cxn>
              <a:cxn ang="0">
                <a:pos x="TX859" y="TY859"/>
              </a:cxn>
              <a:cxn ang="0">
                <a:pos x="TX860" y="TY860"/>
              </a:cxn>
              <a:cxn ang="0">
                <a:pos x="TX861" y="TY861"/>
              </a:cxn>
              <a:cxn ang="0">
                <a:pos x="TX862" y="TY862"/>
              </a:cxn>
              <a:cxn ang="0">
                <a:pos x="TX863" y="TY863"/>
              </a:cxn>
              <a:cxn ang="0">
                <a:pos x="TX864" y="TY864"/>
              </a:cxn>
              <a:cxn ang="0">
                <a:pos x="TX865" y="TY865"/>
              </a:cxn>
              <a:cxn ang="0">
                <a:pos x="TX866" y="TY866"/>
              </a:cxn>
              <a:cxn ang="0">
                <a:pos x="TX867" y="TY867"/>
              </a:cxn>
              <a:cxn ang="0">
                <a:pos x="TX868" y="TY868"/>
              </a:cxn>
              <a:cxn ang="0">
                <a:pos x="TX869" y="TY869"/>
              </a:cxn>
              <a:cxn ang="0">
                <a:pos x="TX870" y="TY870"/>
              </a:cxn>
              <a:cxn ang="0">
                <a:pos x="TX871" y="TY871"/>
              </a:cxn>
              <a:cxn ang="0">
                <a:pos x="TX872" y="TY872"/>
              </a:cxn>
              <a:cxn ang="0">
                <a:pos x="TX873" y="TY873"/>
              </a:cxn>
              <a:cxn ang="0">
                <a:pos x="TX874" y="TY874"/>
              </a:cxn>
              <a:cxn ang="0">
                <a:pos x="TX875" y="TY875"/>
              </a:cxn>
              <a:cxn ang="0">
                <a:pos x="TX876" y="TY876"/>
              </a:cxn>
              <a:cxn ang="0">
                <a:pos x="TX877" y="TY877"/>
              </a:cxn>
              <a:cxn ang="0">
                <a:pos x="TX878" y="TY878"/>
              </a:cxn>
              <a:cxn ang="0">
                <a:pos x="TX879" y="TY879"/>
              </a:cxn>
              <a:cxn ang="0">
                <a:pos x="TX880" y="TY880"/>
              </a:cxn>
              <a:cxn ang="0">
                <a:pos x="TX881" y="TY881"/>
              </a:cxn>
              <a:cxn ang="0">
                <a:pos x="TX882" y="TY882"/>
              </a:cxn>
              <a:cxn ang="0">
                <a:pos x="TX883" y="TY883"/>
              </a:cxn>
              <a:cxn ang="0">
                <a:pos x="TX884" y="TY884"/>
              </a:cxn>
              <a:cxn ang="0">
                <a:pos x="TX885" y="TY885"/>
              </a:cxn>
              <a:cxn ang="0">
                <a:pos x="TX886" y="TY886"/>
              </a:cxn>
              <a:cxn ang="0">
                <a:pos x="TX887" y="TY887"/>
              </a:cxn>
              <a:cxn ang="0">
                <a:pos x="TX888" y="TY888"/>
              </a:cxn>
              <a:cxn ang="0">
                <a:pos x="TX889" y="TY889"/>
              </a:cxn>
              <a:cxn ang="0">
                <a:pos x="TX890" y="TY890"/>
              </a:cxn>
              <a:cxn ang="0">
                <a:pos x="TX891" y="TY891"/>
              </a:cxn>
              <a:cxn ang="0">
                <a:pos x="TX892" y="TY892"/>
              </a:cxn>
              <a:cxn ang="0">
                <a:pos x="TX893" y="TY893"/>
              </a:cxn>
              <a:cxn ang="0">
                <a:pos x="TX894" y="TY894"/>
              </a:cxn>
              <a:cxn ang="0">
                <a:pos x="TX895" y="TY895"/>
              </a:cxn>
              <a:cxn ang="0">
                <a:pos x="TX896" y="TY896"/>
              </a:cxn>
              <a:cxn ang="0">
                <a:pos x="TX897" y="TY897"/>
              </a:cxn>
              <a:cxn ang="0">
                <a:pos x="TX898" y="TY898"/>
              </a:cxn>
              <a:cxn ang="0">
                <a:pos x="TX899" y="TY899"/>
              </a:cxn>
              <a:cxn ang="0">
                <a:pos x="TX900" y="TY900"/>
              </a:cxn>
              <a:cxn ang="0">
                <a:pos x="TX901" y="TY901"/>
              </a:cxn>
              <a:cxn ang="0">
                <a:pos x="TX902" y="TY902"/>
              </a:cxn>
              <a:cxn ang="0">
                <a:pos x="TX903" y="TY903"/>
              </a:cxn>
              <a:cxn ang="0">
                <a:pos x="TX904" y="TY904"/>
              </a:cxn>
              <a:cxn ang="0">
                <a:pos x="TX905" y="TY905"/>
              </a:cxn>
              <a:cxn ang="0">
                <a:pos x="TX906" y="TY906"/>
              </a:cxn>
              <a:cxn ang="0">
                <a:pos x="TX907" y="TY907"/>
              </a:cxn>
              <a:cxn ang="0">
                <a:pos x="TX908" y="TY908"/>
              </a:cxn>
              <a:cxn ang="0">
                <a:pos x="TX909" y="TY909"/>
              </a:cxn>
              <a:cxn ang="0">
                <a:pos x="TX910" y="TY910"/>
              </a:cxn>
              <a:cxn ang="0">
                <a:pos x="TX911" y="TY911"/>
              </a:cxn>
              <a:cxn ang="0">
                <a:pos x="TX912" y="TY912"/>
              </a:cxn>
              <a:cxn ang="0">
                <a:pos x="TX913" y="TY913"/>
              </a:cxn>
              <a:cxn ang="0">
                <a:pos x="TX914" y="TY914"/>
              </a:cxn>
              <a:cxn ang="0">
                <a:pos x="TX915" y="TY915"/>
              </a:cxn>
              <a:cxn ang="0">
                <a:pos x="TX916" y="TY916"/>
              </a:cxn>
              <a:cxn ang="0">
                <a:pos x="TX917" y="TY917"/>
              </a:cxn>
              <a:cxn ang="0">
                <a:pos x="TX918" y="TY918"/>
              </a:cxn>
              <a:cxn ang="0">
                <a:pos x="TX919" y="TY919"/>
              </a:cxn>
              <a:cxn ang="0">
                <a:pos x="TX920" y="TY920"/>
              </a:cxn>
              <a:cxn ang="0">
                <a:pos x="TX921" y="TY921"/>
              </a:cxn>
              <a:cxn ang="0">
                <a:pos x="TX922" y="TY922"/>
              </a:cxn>
              <a:cxn ang="0">
                <a:pos x="TX923" y="TY923"/>
              </a:cxn>
              <a:cxn ang="0">
                <a:pos x="TX924" y="TY924"/>
              </a:cxn>
              <a:cxn ang="0">
                <a:pos x="TX925" y="TY925"/>
              </a:cxn>
              <a:cxn ang="0">
                <a:pos x="TX926" y="TY926"/>
              </a:cxn>
              <a:cxn ang="0">
                <a:pos x="TX927" y="TY927"/>
              </a:cxn>
              <a:cxn ang="0">
                <a:pos x="TX928" y="TY928"/>
              </a:cxn>
              <a:cxn ang="0">
                <a:pos x="TX929" y="TY929"/>
              </a:cxn>
              <a:cxn ang="0">
                <a:pos x="TX930" y="TY930"/>
              </a:cxn>
              <a:cxn ang="0">
                <a:pos x="TX931" y="TY931"/>
              </a:cxn>
              <a:cxn ang="0">
                <a:pos x="TX932" y="TY932"/>
              </a:cxn>
              <a:cxn ang="0">
                <a:pos x="TX934" y="TY934"/>
              </a:cxn>
              <a:cxn ang="0">
                <a:pos x="TX935" y="TY935"/>
              </a:cxn>
              <a:cxn ang="0">
                <a:pos x="TX936" y="TY936"/>
              </a:cxn>
              <a:cxn ang="0">
                <a:pos x="TX937" y="TY937"/>
              </a:cxn>
              <a:cxn ang="0">
                <a:pos x="TX938" y="TY938"/>
              </a:cxn>
              <a:cxn ang="0">
                <a:pos x="TX939" y="TY939"/>
              </a:cxn>
              <a:cxn ang="0">
                <a:pos x="TX940" y="TY940"/>
              </a:cxn>
              <a:cxn ang="0">
                <a:pos x="TX941" y="TY941"/>
              </a:cxn>
              <a:cxn ang="0">
                <a:pos x="TX942" y="TY942"/>
              </a:cxn>
              <a:cxn ang="0">
                <a:pos x="TX943" y="TY943"/>
              </a:cxn>
              <a:cxn ang="0">
                <a:pos x="TX944" y="TY944"/>
              </a:cxn>
              <a:cxn ang="0">
                <a:pos x="TX945" y="TY945"/>
              </a:cxn>
              <a:cxn ang="0">
                <a:pos x="TX946" y="TY946"/>
              </a:cxn>
              <a:cxn ang="0">
                <a:pos x="TX947" y="TY947"/>
              </a:cxn>
              <a:cxn ang="0">
                <a:pos x="TX948" y="TY948"/>
              </a:cxn>
              <a:cxn ang="0">
                <a:pos x="TX949" y="TY949"/>
              </a:cxn>
              <a:cxn ang="0">
                <a:pos x="TX950" y="TY950"/>
              </a:cxn>
              <a:cxn ang="0">
                <a:pos x="TX951" y="TY951"/>
              </a:cxn>
              <a:cxn ang="0">
                <a:pos x="TX952" y="TY952"/>
              </a:cxn>
              <a:cxn ang="0">
                <a:pos x="TX953" y="TY953"/>
              </a:cxn>
              <a:cxn ang="0">
                <a:pos x="TX954" y="TY954"/>
              </a:cxn>
              <a:cxn ang="0">
                <a:pos x="TX955" y="TY955"/>
              </a:cxn>
              <a:cxn ang="0">
                <a:pos x="TX956" y="TY956"/>
              </a:cxn>
              <a:cxn ang="0">
                <a:pos x="TX957" y="TY957"/>
              </a:cxn>
              <a:cxn ang="0">
                <a:pos x="TX958" y="TY958"/>
              </a:cxn>
              <a:cxn ang="0">
                <a:pos x="TX959" y="TY959"/>
              </a:cxn>
              <a:cxn ang="0">
                <a:pos x="TX960" y="TY960"/>
              </a:cxn>
              <a:cxn ang="0">
                <a:pos x="TX961" y="TY961"/>
              </a:cxn>
              <a:cxn ang="0">
                <a:pos x="TX962" y="TY962"/>
              </a:cxn>
              <a:cxn ang="0">
                <a:pos x="TX963" y="TY963"/>
              </a:cxn>
              <a:cxn ang="0">
                <a:pos x="TX964" y="TY964"/>
              </a:cxn>
              <a:cxn ang="0">
                <a:pos x="TX965" y="TY965"/>
              </a:cxn>
              <a:cxn ang="0">
                <a:pos x="TX966" y="TY966"/>
              </a:cxn>
              <a:cxn ang="0">
                <a:pos x="TX967" y="TY967"/>
              </a:cxn>
              <a:cxn ang="0">
                <a:pos x="TX968" y="TY968"/>
              </a:cxn>
              <a:cxn ang="0">
                <a:pos x="TX969" y="TY969"/>
              </a:cxn>
            </a:cxnLst>
            <a:rect l="l" t="t" r="r" b="b"/>
            <a:pathLst>
              <a:path w="3285" h="700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747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preserve="1" userDrawn="1">
  <p:cSld name="제목 슬라이드">
    <p:bg>
      <p:bgPr>
        <a:blipFill rotWithShape="0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/>
          <p:cNvSpPr>
            <a:spLocks/>
          </p:cNvSpPr>
          <p:nvPr userDrawn="1"/>
        </p:nvSpPr>
        <p:spPr bwMode="auto">
          <a:xfrm rot="0">
            <a:off x="7658100" y="317500"/>
            <a:ext cx="1237615" cy="264160"/>
          </a:xfrm>
          <a:custGeom>
            <a:gdLst>
              <a:gd fmla="*/ 1771 w 3285" name="TX0"/>
              <a:gd fmla="*/ 321 h 700" name="TY0"/>
              <a:gd fmla="*/ 1771 w 3285" name="TX1"/>
              <a:gd fmla="*/ 321 h 700" name="TY1"/>
              <a:gd fmla="*/ 1776 w 3285" name="TX2"/>
              <a:gd fmla="*/ 317 h 700" name="TY2"/>
              <a:gd fmla="*/ 1779 w 3285" name="TX3"/>
              <a:gd fmla="*/ 312 h 700" name="TY3"/>
              <a:gd fmla="*/ 1782 w 3285" name="TX4"/>
              <a:gd fmla="*/ 306 h 700" name="TY4"/>
              <a:gd fmla="*/ 1783 w 3285" name="TX5"/>
              <a:gd fmla="*/ 300 h 700" name="TY5"/>
              <a:gd fmla="*/ 1782 w 3285" name="TX6"/>
              <a:gd fmla="*/ 294 h 700" name="TY6"/>
              <a:gd fmla="*/ 1779 w 3285" name="TX7"/>
              <a:gd fmla="*/ 288 h 700" name="TY7"/>
              <a:gd fmla="*/ 1776 w 3285" name="TX8"/>
              <a:gd fmla="*/ 283 h 700" name="TY8"/>
              <a:gd fmla="*/ 1771 w 3285" name="TX9"/>
              <a:gd fmla="*/ 278 h 700" name="TY9"/>
              <a:gd fmla="*/ 1764 w 3285" name="TX10"/>
              <a:gd fmla="*/ 275 h 700" name="TY10"/>
              <a:gd fmla="*/ 1757 w 3285" name="TX11"/>
              <a:gd fmla="*/ 271 h 700" name="TY11"/>
              <a:gd fmla="*/ 1748 w 3285" name="TX12"/>
              <a:gd fmla="*/ 270 h 700" name="TY12"/>
              <a:gd fmla="*/ 1740 w 3285" name="TX13"/>
              <a:gd fmla="*/ 269 h 700" name="TY13"/>
              <a:gd fmla="*/ 1734 w 3285" name="TX14"/>
              <a:gd fmla="*/ 270 h 700" name="TY14"/>
              <a:gd fmla="*/ 1727 w 3285" name="TX15"/>
              <a:gd fmla="*/ 271 h 700" name="TY15"/>
              <a:gd fmla="*/ 1713 w 3285" name="TX16"/>
              <a:gd fmla="*/ 276 h 700" name="TY16"/>
              <a:gd fmla="*/ 1696 w 3285" name="TX17"/>
              <a:gd fmla="*/ 283 h 700" name="TY17"/>
              <a:gd fmla="*/ 1678 w 3285" name="TX18"/>
              <a:gd fmla="*/ 295 h 700" name="TY18"/>
              <a:gd fmla="*/ 1659 w 3285" name="TX19"/>
              <a:gd fmla="*/ 308 h 700" name="TY19"/>
              <a:gd fmla="*/ 1641 w 3285" name="TX20"/>
              <a:gd fmla="*/ 323 h 700" name="TY20"/>
              <a:gd fmla="*/ 1623 w 3285" name="TX21"/>
              <a:gd fmla="*/ 337 h 700" name="TY21"/>
              <a:gd fmla="*/ 1605 w 3285" name="TX22"/>
              <a:gd fmla="*/ 352 h 700" name="TY22"/>
              <a:gd fmla="*/ 1589 w 3285" name="TX23"/>
              <a:gd fmla="*/ 369 h 700" name="TY23"/>
              <a:gd fmla="*/ 1572 w 3285" name="TX24"/>
              <a:gd fmla="*/ 386 h 700" name="TY24"/>
              <a:gd fmla="*/ 1555 w 3285" name="TX25"/>
              <a:gd fmla="*/ 404 h 700" name="TY25"/>
              <a:gd fmla="*/ 1540 w 3285" name="TX26"/>
              <a:gd fmla="*/ 421 h 700" name="TY26"/>
              <a:gd fmla="*/ 1566 w 3285" name="TX27"/>
              <a:gd fmla="*/ 338 h 700" name="TY27"/>
              <a:gd fmla="*/ 1572 w 3285" name="TX28"/>
              <a:gd fmla="*/ 317 h 700" name="TY28"/>
              <a:gd fmla="*/ 1574 w 3285" name="TX29"/>
              <a:gd fmla="*/ 306 h 700" name="TY29"/>
              <a:gd fmla="*/ 1574 w 3285" name="TX30"/>
              <a:gd fmla="*/ 303 h 700" name="TY30"/>
              <a:gd fmla="*/ 1573 w 3285" name="TX31"/>
              <a:gd fmla="*/ 300 h 700" name="TY31"/>
              <a:gd fmla="*/ 1571 w 3285" name="TX32"/>
              <a:gd fmla="*/ 298 h 700" name="TY32"/>
              <a:gd fmla="*/ 1568 w 3285" name="TX33"/>
              <a:gd fmla="*/ 296 h 700" name="TY33"/>
              <a:gd fmla="*/ 1560 w 3285" name="TX34"/>
              <a:gd fmla="*/ 293 h 700" name="TY34"/>
              <a:gd fmla="*/ 1551 w 3285" name="TX35"/>
              <a:gd fmla="*/ 292 h 700" name="TY35"/>
              <a:gd fmla="*/ 1534 w 3285" name="TX36"/>
              <a:gd fmla="*/ 293 h 700" name="TY36"/>
              <a:gd fmla="*/ 1514 w 3285" name="TX37"/>
              <a:gd fmla="*/ 298 h 700" name="TY37"/>
              <a:gd fmla="*/ 1489 w 3285" name="TX38"/>
              <a:gd fmla="*/ 306 h 700" name="TY38"/>
              <a:gd fmla="*/ 1462 w 3285" name="TX39"/>
              <a:gd fmla="*/ 315 h 700" name="TY39"/>
              <a:gd fmla="*/ 1433 w 3285" name="TX40"/>
              <a:gd fmla="*/ 330 h 700" name="TY40"/>
              <a:gd fmla="*/ 1404 w 3285" name="TX41"/>
              <a:gd fmla="*/ 346 h 700" name="TY41"/>
              <a:gd fmla="*/ 1375 w 3285" name="TX42"/>
              <a:gd fmla="*/ 365 h 700" name="TY42"/>
              <a:gd fmla="*/ 1346 w 3285" name="TX43"/>
              <a:gd fmla="*/ 388 h 700" name="TY43"/>
              <a:gd fmla="*/ 1365 w 3285" name="TX44"/>
              <a:gd fmla="*/ 404 h 700" name="TY44"/>
              <a:gd fmla="*/ 1406 w 3285" name="TX45"/>
              <a:gd fmla="*/ 374 h 700" name="TY45"/>
              <a:gd fmla="*/ 1422 w 3285" name="TX46"/>
              <a:gd fmla="*/ 363 h 700" name="TY46"/>
              <a:gd fmla="*/ 1433 w 3285" name="TX47"/>
              <a:gd fmla="*/ 357 h 700" name="TY47"/>
              <a:gd fmla="*/ 1449 w 3285" name="TX48"/>
              <a:gd fmla="*/ 350 h 700" name="TY48"/>
              <a:gd fmla="*/ 1455 w 3285" name="TX49"/>
              <a:gd fmla="*/ 348 h 700" name="TY49"/>
              <a:gd fmla="*/ 1460 w 3285" name="TX50"/>
              <a:gd fmla="*/ 348 h 700" name="TY50"/>
              <a:gd fmla="*/ 1466 w 3285" name="TX51"/>
              <a:gd fmla="*/ 348 h 700" name="TY51"/>
              <a:gd fmla="*/ 1471 w 3285" name="TX52"/>
              <a:gd fmla="*/ 350 h 700" name="TY52"/>
              <a:gd fmla="*/ 1473 w 3285" name="TX53"/>
              <a:gd fmla="*/ 354 h 700" name="TY53"/>
              <a:gd fmla="*/ 1474 w 3285" name="TX54"/>
              <a:gd fmla="*/ 358 h 700" name="TY54"/>
              <a:gd fmla="*/ 1472 w 3285" name="TX55"/>
              <a:gd fmla="*/ 368 h 700" name="TY55"/>
              <a:gd fmla="*/ 1468 w 3285" name="TX56"/>
              <a:gd fmla="*/ 384 h 700" name="TY56"/>
              <a:gd fmla="*/ 1443 w 3285" name="TX57"/>
              <a:gd fmla="*/ 469 h 700" name="TY57"/>
              <a:gd fmla="*/ 1415 w 3285" name="TX58"/>
              <a:gd fmla="*/ 560 h 700" name="TY58"/>
              <a:gd fmla="*/ 1372 w 3285" name="TX59"/>
              <a:gd fmla="*/ 685 h 700" name="TY59"/>
              <a:gd fmla="*/ 1462 w 3285" name="TX60"/>
              <a:gd fmla="*/ 685 h 700" name="TY60"/>
              <a:gd fmla="*/ 1490 w 3285" name="TX61"/>
              <a:gd fmla="*/ 594 h 700" name="TY61"/>
              <a:gd fmla="*/ 1503 w 3285" name="TX62"/>
              <a:gd fmla="*/ 552 h 700" name="TY62"/>
              <a:gd fmla="*/ 1514 w 3285" name="TX63"/>
              <a:gd fmla="*/ 520 h 700" name="TY63"/>
              <a:gd fmla="*/ 1523 w 3285" name="TX64"/>
              <a:gd fmla="*/ 495 h 700" name="TY64"/>
              <a:gd fmla="*/ 1530 w 3285" name="TX65"/>
              <a:gd fmla="*/ 479 h 700" name="TY65"/>
              <a:gd fmla="*/ 1539 w 3285" name="TX66"/>
              <a:gd fmla="*/ 465 h 700" name="TY66"/>
              <a:gd fmla="*/ 1548 w 3285" name="TX67"/>
              <a:gd fmla="*/ 451 h 700" name="TY67"/>
              <a:gd fmla="*/ 1561 w 3285" name="TX68"/>
              <a:gd fmla="*/ 436 h 700" name="TY68"/>
              <a:gd fmla="*/ 1577 w 3285" name="TX69"/>
              <a:gd fmla="*/ 420 h 700" name="TY69"/>
              <a:gd fmla="*/ 1593 w 3285" name="TX70"/>
              <a:gd fmla="*/ 405 h 700" name="TY70"/>
              <a:gd fmla="*/ 1609 w 3285" name="TX71"/>
              <a:gd fmla="*/ 390 h 700" name="TY71"/>
              <a:gd fmla="*/ 1624 w 3285" name="TX72"/>
              <a:gd fmla="*/ 380 h 700" name="TY72"/>
              <a:gd fmla="*/ 1639 w 3285" name="TX73"/>
              <a:gd fmla="*/ 370 h 700" name="TY73"/>
              <a:gd fmla="*/ 1654 w 3285" name="TX74"/>
              <a:gd fmla="*/ 362 h 700" name="TY74"/>
              <a:gd fmla="*/ 1671 w 3285" name="TX75"/>
              <a:gd fmla="*/ 355 h 700" name="TY75"/>
              <a:gd fmla="*/ 1690 w 3285" name="TX76"/>
              <a:gd fmla="*/ 349 h 700" name="TY76"/>
              <a:gd fmla="*/ 1712 w 3285" name="TX77"/>
              <a:gd fmla="*/ 342 h 700" name="TY77"/>
              <a:gd fmla="*/ 1733 w 3285" name="TX78"/>
              <a:gd fmla="*/ 337 h 700" name="TY78"/>
              <a:gd fmla="*/ 1751 w 3285" name="TX79"/>
              <a:gd fmla="*/ 331 h 700" name="TY79"/>
              <a:gd fmla="*/ 1763 w 3285" name="TX80"/>
              <a:gd fmla="*/ 326 h 700" name="TY80"/>
              <a:gd fmla="*/ 1771 w 3285" name="TX81"/>
              <a:gd fmla="*/ 321 h 700" name="TY81"/>
              <a:gd fmla="*/ 633 w 3285" name="TX83"/>
              <a:gd fmla="*/ 130 h 700" name="TY83"/>
              <a:gd fmla="*/ 633 w 3285" name="TX84"/>
              <a:gd fmla="*/ 130 h 700" name="TY84"/>
              <a:gd fmla="*/ 631 w 3285" name="TX85"/>
              <a:gd fmla="*/ 135 h 700" name="TY85"/>
              <a:gd fmla="*/ 631 w 3285" name="TX86"/>
              <a:gd fmla="*/ 139 h 700" name="TY86"/>
              <a:gd fmla="*/ 633 w 3285" name="TX87"/>
              <a:gd fmla="*/ 143 h 700" name="TY87"/>
              <a:gd fmla="*/ 635 w 3285" name="TX88"/>
              <a:gd fmla="*/ 146 h 700" name="TY88"/>
              <a:gd fmla="*/ 639 w 3285" name="TX89"/>
              <a:gd fmla="*/ 149 h 700" name="TY89"/>
              <a:gd fmla="*/ 642 w 3285" name="TX90"/>
              <a:gd fmla="*/ 151 h 700" name="TY90"/>
              <a:gd fmla="*/ 646 w 3285" name="TX91"/>
              <a:gd fmla="*/ 153 h 700" name="TY91"/>
              <a:gd fmla="*/ 650 w 3285" name="TX92"/>
              <a:gd fmla="*/ 155 h 700" name="TY92"/>
              <a:gd fmla="*/ 655 w 3285" name="TX93"/>
              <a:gd fmla="*/ 155 h 700" name="TY93"/>
              <a:gd fmla="*/ 664 w 3285" name="TX94"/>
              <a:gd fmla="*/ 153 h 700" name="TY94"/>
              <a:gd fmla="*/ 670 w 3285" name="TX95"/>
              <a:gd fmla="*/ 150 h 700" name="TY95"/>
              <a:gd fmla="*/ 677 w 3285" name="TX96"/>
              <a:gd fmla="*/ 145 h 700" name="TY96"/>
              <a:gd fmla="*/ 683 w 3285" name="TX97"/>
              <a:gd fmla="*/ 140 h 700" name="TY97"/>
              <a:gd fmla="*/ 829 w 3285" name="TX98"/>
              <a:gd fmla="*/ 0 h 700" name="TY98"/>
              <a:gd fmla="*/ 720 w 3285" name="TX99"/>
              <a:gd fmla="*/ 0 h 700" name="TY99"/>
              <a:gd fmla="*/ 633 w 3285" name="TX100"/>
              <a:gd fmla="*/ 130 h 700" name="TY100"/>
              <a:gd fmla="*/ 627 w 3285" name="TX102"/>
              <a:gd fmla="*/ 190 h 700" name="TY102"/>
              <a:gd fmla="*/ 627 w 3285" name="TX103"/>
              <a:gd fmla="*/ 190 h 700" name="TY103"/>
              <a:gd fmla="*/ 605 w 3285" name="TX104"/>
              <a:gd fmla="*/ 174 h 700" name="TY104"/>
              <a:gd fmla="*/ 581 w 3285" name="TX105"/>
              <a:gd fmla="*/ 159 h 700" name="TY105"/>
              <a:gd fmla="*/ 556 w 3285" name="TX106"/>
              <a:gd fmla="*/ 149 h 700" name="TY106"/>
              <a:gd fmla="*/ 529 w 3285" name="TX107"/>
              <a:gd fmla="*/ 138 h 700" name="TY107"/>
              <a:gd fmla="*/ 500 w 3285" name="TX108"/>
              <a:gd fmla="*/ 131 h 700" name="TY108"/>
              <a:gd fmla="*/ 470 w 3285" name="TX109"/>
              <a:gd fmla="*/ 126 h 700" name="TY109"/>
              <a:gd fmla="*/ 437 w 3285" name="TX110"/>
              <a:gd fmla="*/ 122 h 700" name="TY110"/>
              <a:gd fmla="*/ 404 w 3285" name="TX111"/>
              <a:gd fmla="*/ 121 h 700" name="TY111"/>
              <a:gd fmla="*/ 375 w 3285" name="TX112"/>
              <a:gd fmla="*/ 122 h 700" name="TY112"/>
              <a:gd fmla="*/ 348 w 3285" name="TX113"/>
              <a:gd fmla="*/ 124 h 700" name="TY113"/>
              <a:gd fmla="*/ 320 w 3285" name="TX114"/>
              <a:gd fmla="*/ 127 h 700" name="TY114"/>
              <a:gd fmla="*/ 294 w 3285" name="TX115"/>
              <a:gd fmla="*/ 132 h 700" name="TY115"/>
              <a:gd fmla="*/ 269 w 3285" name="TX116"/>
              <a:gd fmla="*/ 139 h 700" name="TY116"/>
              <a:gd fmla="*/ 244 w 3285" name="TX117"/>
              <a:gd fmla="*/ 146 h 700" name="TY117"/>
              <a:gd fmla="*/ 220 w 3285" name="TX118"/>
              <a:gd fmla="*/ 155 h 700" name="TY118"/>
              <a:gd fmla="*/ 196 w 3285" name="TX119"/>
              <a:gd fmla="*/ 165 h 700" name="TY119"/>
              <a:gd fmla="*/ 174 w 3285" name="TX120"/>
              <a:gd fmla="*/ 177 h 700" name="TY120"/>
              <a:gd fmla="*/ 152 w 3285" name="TX121"/>
              <a:gd fmla="*/ 189 h 700" name="TY121"/>
              <a:gd fmla="*/ 132 w 3285" name="TX122"/>
              <a:gd fmla="*/ 203 h 700" name="TY122"/>
              <a:gd fmla="*/ 114 w 3285" name="TX123"/>
              <a:gd fmla="*/ 218 h 700" name="TY123"/>
              <a:gd fmla="*/ 96 w 3285" name="TX124"/>
              <a:gd fmla="*/ 233 h 700" name="TY124"/>
              <a:gd fmla="*/ 79 w 3285" name="TX125"/>
              <a:gd fmla="*/ 249 h 700" name="TY125"/>
              <a:gd fmla="*/ 65 w 3285" name="TX126"/>
              <a:gd fmla="*/ 267 h 700" name="TY126"/>
              <a:gd fmla="*/ 51 w 3285" name="TX127"/>
              <a:gd fmla="*/ 284 h 700" name="TY127"/>
              <a:gd fmla="*/ 39 w 3285" name="TX128"/>
              <a:gd fmla="*/ 303 h 700" name="TY128"/>
              <a:gd fmla="*/ 28 w 3285" name="TX129"/>
              <a:gd fmla="*/ 323 h 700" name="TY129"/>
              <a:gd fmla="*/ 20 w 3285" name="TX130"/>
              <a:gd fmla="*/ 342 h 700" name="TY130"/>
              <a:gd fmla="*/ 11 w 3285" name="TX131"/>
              <a:gd fmla="*/ 361 h 700" name="TY131"/>
              <a:gd fmla="*/ 7 w 3285" name="TX132"/>
              <a:gd fmla="*/ 380 h 700" name="TY132"/>
              <a:gd fmla="*/ 2 w 3285" name="TX133"/>
              <a:gd fmla="*/ 400 h 700" name="TY133"/>
              <a:gd fmla="*/ 0 w 3285" name="TX134"/>
              <a:gd fmla="*/ 419 h 700" name="TY134"/>
              <a:gd fmla="*/ 0 w 3285" name="TX135"/>
              <a:gd fmla="*/ 439 h 700" name="TY135"/>
              <a:gd fmla="*/ 0 w 3285" name="TX136"/>
              <a:gd fmla="*/ 451 h 700" name="TY136"/>
              <a:gd fmla="*/ 1 w 3285" name="TX137"/>
              <a:gd fmla="*/ 463 h 700" name="TY137"/>
              <a:gd fmla="*/ 4 w 3285" name="TX138"/>
              <a:gd fmla="*/ 475 h 700" name="TY138"/>
              <a:gd fmla="*/ 8 w 3285" name="TX139"/>
              <a:gd fmla="*/ 487 h 700" name="TY139"/>
              <a:gd fmla="*/ 13 w 3285" name="TX140"/>
              <a:gd fmla="*/ 499 h 700" name="TY140"/>
              <a:gd fmla="*/ 19 w 3285" name="TX141"/>
              <a:gd fmla="*/ 510 h 700" name="TY141"/>
              <a:gd fmla="*/ 26 w 3285" name="TX142"/>
              <a:gd fmla="*/ 521 h 700" name="TY142"/>
              <a:gd fmla="*/ 34 w 3285" name="TX143"/>
              <a:gd fmla="*/ 533 h 700" name="TY143"/>
              <a:gd fmla="*/ 40 w 3285" name="TX144"/>
              <a:gd fmla="*/ 541 h 700" name="TY144"/>
              <a:gd fmla="*/ 46 w 3285" name="TX145"/>
              <a:gd fmla="*/ 548 h 700" name="TY145"/>
              <a:gd fmla="*/ 53 w 3285" name="TX146"/>
              <a:gd fmla="*/ 552 h 700" name="TY146"/>
              <a:gd fmla="*/ 59 w 3285" name="TX147"/>
              <a:gd fmla="*/ 557 h 700" name="TY147"/>
              <a:gd fmla="*/ 66 w 3285" name="TX148"/>
              <a:gd fmla="*/ 561 h 700" name="TY148"/>
              <a:gd fmla="*/ 73 w 3285" name="TX149"/>
              <a:gd fmla="*/ 563 h 700" name="TY149"/>
              <a:gd fmla="*/ 79 w 3285" name="TX150"/>
              <a:gd fmla="*/ 564 h 700" name="TY150"/>
              <a:gd fmla="*/ 87 w 3285" name="TX151"/>
              <a:gd fmla="*/ 566 h 700" name="TY151"/>
              <a:gd fmla="*/ 93 w 3285" name="TX152"/>
              <a:gd fmla="*/ 564 h 700" name="TY152"/>
              <a:gd fmla="*/ 97 w 3285" name="TX153"/>
              <a:gd fmla="*/ 563 h 700" name="TY153"/>
              <a:gd fmla="*/ 103 w 3285" name="TX154"/>
              <a:gd fmla="*/ 561 h 700" name="TY154"/>
              <a:gd fmla="*/ 108 w 3285" name="TX155"/>
              <a:gd fmla="*/ 557 h 700" name="TY155"/>
              <a:gd fmla="*/ 112 w 3285" name="TX156"/>
              <a:gd fmla="*/ 552 h 700" name="TY156"/>
              <a:gd fmla="*/ 115 w 3285" name="TX157"/>
              <a:gd fmla="*/ 548 h 700" name="TY157"/>
              <a:gd fmla="*/ 116 w 3285" name="TX158"/>
              <a:gd fmla="*/ 543 h 700" name="TY158"/>
              <a:gd fmla="*/ 118 w 3285" name="TX159"/>
              <a:gd fmla="*/ 537 h 700" name="TY159"/>
              <a:gd fmla="*/ 116 w 3285" name="TX160"/>
              <a:gd fmla="*/ 529 h 700" name="TY160"/>
              <a:gd fmla="*/ 113 w 3285" name="TX161"/>
              <a:gd fmla="*/ 523 h 700" name="TY161"/>
              <a:gd fmla="*/ 104 w 3285" name="TX162"/>
              <a:gd fmla="*/ 516 h 700" name="TY162"/>
              <a:gd fmla="*/ 91 w 3285" name="TX163"/>
              <a:gd fmla="*/ 507 h 700" name="TY163"/>
              <a:gd fmla="*/ 78 w 3285" name="TX164"/>
              <a:gd fmla="*/ 500 h 700" name="TY164"/>
              <a:gd fmla="*/ 66 w 3285" name="TX165"/>
              <a:gd fmla="*/ 492 h 700" name="TY165"/>
              <a:gd fmla="*/ 57 w 3285" name="TX166"/>
              <a:gd fmla="*/ 482 h 700" name="TY166"/>
              <a:gd fmla="*/ 48 w 3285" name="TX167"/>
              <a:gd fmla="*/ 471 h 700" name="TY167"/>
              <a:gd fmla="*/ 42 w 3285" name="TX168"/>
              <a:gd fmla="*/ 461 h 700" name="TY168"/>
              <a:gd fmla="*/ 38 w 3285" name="TX169"/>
              <a:gd fmla="*/ 448 h 700" name="TY169"/>
              <a:gd fmla="*/ 35 w 3285" name="TX170"/>
              <a:gd fmla="*/ 435 h 700" name="TY170"/>
              <a:gd fmla="*/ 34 w 3285" name="TX171"/>
              <a:gd fmla="*/ 420 h 700" name="TY171"/>
              <a:gd fmla="*/ 35 w 3285" name="TX172"/>
              <a:gd fmla="*/ 405 h 700" name="TY172"/>
              <a:gd fmla="*/ 38 w 3285" name="TX173"/>
              <a:gd fmla="*/ 389 h 700" name="TY173"/>
              <a:gd fmla="*/ 41 w 3285" name="TX174"/>
              <a:gd fmla="*/ 374 h 700" name="TY174"/>
              <a:gd fmla="*/ 46 w 3285" name="TX175"/>
              <a:gd fmla="*/ 358 h 700" name="TY175"/>
              <a:gd fmla="*/ 53 w 3285" name="TX176"/>
              <a:gd fmla="*/ 343 h 700" name="TY176"/>
              <a:gd fmla="*/ 60 w 3285" name="TX177"/>
              <a:gd fmla="*/ 327 h 700" name="TY177"/>
              <a:gd fmla="*/ 70 w 3285" name="TX178"/>
              <a:gd fmla="*/ 311 h 700" name="TY178"/>
              <a:gd fmla="*/ 81 w 3285" name="TX179"/>
              <a:gd fmla="*/ 295 h 700" name="TY179"/>
              <a:gd fmla="*/ 94 w 3285" name="TX180"/>
              <a:gd fmla="*/ 278 h 700" name="TY180"/>
              <a:gd fmla="*/ 107 w 3285" name="TX181"/>
              <a:gd fmla="*/ 264 h 700" name="TY181"/>
              <a:gd fmla="*/ 121 w 3285" name="TX182"/>
              <a:gd fmla="*/ 250 h 700" name="TY182"/>
              <a:gd fmla="*/ 135 w 3285" name="TX183"/>
              <a:gd fmla="*/ 237 h 700" name="TY183"/>
              <a:gd fmla="*/ 152 w 3285" name="TX184"/>
              <a:gd fmla="*/ 224 h 700" name="TY184"/>
              <a:gd fmla="*/ 170 w 3285" name="TX185"/>
              <a:gd fmla="*/ 212 h 700" name="TY185"/>
              <a:gd fmla="*/ 188 w 3285" name="TX186"/>
              <a:gd fmla="*/ 201 h 700" name="TY186"/>
              <a:gd fmla="*/ 207 w 3285" name="TX187"/>
              <a:gd fmla="*/ 191 h 700" name="TY187"/>
              <a:gd fmla="*/ 227 w 3285" name="TX188"/>
              <a:gd fmla="*/ 182 h 700" name="TY188"/>
              <a:gd fmla="*/ 248 w 3285" name="TX189"/>
              <a:gd fmla="*/ 174 h 700" name="TY189"/>
              <a:gd fmla="*/ 269 w 3285" name="TX190"/>
              <a:gd fmla="*/ 168 h 700" name="TY190"/>
              <a:gd fmla="*/ 289 w 3285" name="TX191"/>
              <a:gd fmla="*/ 162 h 700" name="TY191"/>
              <a:gd fmla="*/ 311 w 3285" name="TX192"/>
              <a:gd fmla="*/ 157 h 700" name="TY192"/>
              <a:gd fmla="*/ 332 w 3285" name="TX193"/>
              <a:gd fmla="*/ 155 h 700" name="TY193"/>
              <a:gd fmla="*/ 355 w 3285" name="TX194"/>
              <a:gd fmla="*/ 152 h 700" name="TY194"/>
              <a:gd fmla="*/ 377 w 3285" name="TX195"/>
              <a:gd fmla="*/ 152 h 700" name="TY195"/>
              <a:gd fmla="*/ 404 w 3285" name="TX196"/>
              <a:gd fmla="*/ 153 h 700" name="TY196"/>
              <a:gd fmla="*/ 428 w 3285" name="TX197"/>
              <a:gd fmla="*/ 156 h 700" name="TY197"/>
              <a:gd fmla="*/ 451 w 3285" name="TX198"/>
              <a:gd fmla="*/ 161 h 700" name="TY198"/>
              <a:gd fmla="*/ 474 w 3285" name="TX199"/>
              <a:gd fmla="*/ 168 h 700" name="TY199"/>
              <a:gd fmla="*/ 494 w 3285" name="TX200"/>
              <a:gd fmla="*/ 177 h 700" name="TY200"/>
              <a:gd fmla="*/ 515 w 3285" name="TX201"/>
              <a:gd fmla="*/ 188 h 700" name="TY201"/>
              <a:gd fmla="*/ 532 w 3285" name="TX202"/>
              <a:gd fmla="*/ 200 h 700" name="TY202"/>
              <a:gd fmla="*/ 550 w 3285" name="TX203"/>
              <a:gd fmla="*/ 215 h 700" name="TY203"/>
              <a:gd fmla="*/ 566 w 3285" name="TX204"/>
              <a:gd fmla="*/ 232 h 700" name="TY204"/>
              <a:gd fmla="*/ 579 w 3285" name="TX205"/>
              <a:gd fmla="*/ 249 h 700" name="TY205"/>
              <a:gd fmla="*/ 590 w 3285" name="TX206"/>
              <a:gd fmla="*/ 268 h 700" name="TY206"/>
              <a:gd fmla="*/ 599 w 3285" name="TX207"/>
              <a:gd fmla="*/ 288 h 700" name="TY207"/>
              <a:gd fmla="*/ 606 w 3285" name="TX208"/>
              <a:gd fmla="*/ 309 h 700" name="TY208"/>
              <a:gd fmla="*/ 612 w 3285" name="TX209"/>
              <a:gd fmla="*/ 332 h 700" name="TY209"/>
              <a:gd fmla="*/ 615 w 3285" name="TX210"/>
              <a:gd fmla="*/ 357 h 700" name="TY210"/>
              <a:gd fmla="*/ 616 w 3285" name="TX211"/>
              <a:gd fmla="*/ 382 h 700" name="TY211"/>
              <a:gd fmla="*/ 615 w 3285" name="TX212"/>
              <a:gd fmla="*/ 401 h 700" name="TY212"/>
              <a:gd fmla="*/ 614 w 3285" name="TX213"/>
              <a:gd fmla="*/ 420 h 700" name="TY213"/>
              <a:gd fmla="*/ 610 w 3285" name="TX214"/>
              <a:gd fmla="*/ 439 h 700" name="TY214"/>
              <a:gd fmla="*/ 606 w 3285" name="TX215"/>
              <a:gd fmla="*/ 458 h 700" name="TY215"/>
              <a:gd fmla="*/ 600 w 3285" name="TX216"/>
              <a:gd fmla="*/ 476 h 700" name="TY216"/>
              <a:gd fmla="*/ 594 w 3285" name="TX217"/>
              <a:gd fmla="*/ 493 h 700" name="TY217"/>
              <a:gd fmla="*/ 586 w 3285" name="TX218"/>
              <a:gd fmla="*/ 511 h 700" name="TY218"/>
              <a:gd fmla="*/ 577 w 3285" name="TX219"/>
              <a:gd fmla="*/ 526 h 700" name="TY219"/>
              <a:gd fmla="*/ 567 w 3285" name="TX220"/>
              <a:gd fmla="*/ 543 h 700" name="TY220"/>
              <a:gd fmla="*/ 556 w 3285" name="TX221"/>
              <a:gd fmla="*/ 557 h 700" name="TY221"/>
              <a:gd fmla="*/ 544 w 3285" name="TX222"/>
              <a:gd fmla="*/ 572 h 700" name="TY222"/>
              <a:gd fmla="*/ 531 w 3285" name="TX223"/>
              <a:gd fmla="*/ 585 h 700" name="TY223"/>
              <a:gd fmla="*/ 518 w 3285" name="TX224"/>
              <a:gd fmla="*/ 597 h 700" name="TY224"/>
              <a:gd fmla="*/ 504 w 3285" name="TX225"/>
              <a:gd fmla="*/ 607 h 700" name="TY225"/>
              <a:gd fmla="*/ 488 w 3285" name="TX226"/>
              <a:gd fmla="*/ 618 h 700" name="TY226"/>
              <a:gd fmla="*/ 472 w 3285" name="TX227"/>
              <a:gd fmla="*/ 626 h 700" name="TY227"/>
              <a:gd fmla="*/ 455 w 3285" name="TX228"/>
              <a:gd fmla="*/ 635 h 700" name="TY228"/>
              <a:gd fmla="*/ 437 w 3285" name="TX229"/>
              <a:gd fmla="*/ 642 h 700" name="TY229"/>
              <a:gd fmla="*/ 419 w 3285" name="TX230"/>
              <a:gd fmla="*/ 648 h 700" name="TY230"/>
              <a:gd fmla="*/ 400 w 3285" name="TX231"/>
              <a:gd fmla="*/ 653 h 700" name="TY231"/>
              <a:gd fmla="*/ 381 w 3285" name="TX232"/>
              <a:gd fmla="*/ 656 h 700" name="TY232"/>
              <a:gd fmla="*/ 360 w 3285" name="TX233"/>
              <a:gd fmla="*/ 658 h 700" name="TY233"/>
              <a:gd fmla="*/ 339 w 3285" name="TX234"/>
              <a:gd fmla="*/ 661 h 700" name="TY234"/>
              <a:gd fmla="*/ 317 w 3285" name="TX235"/>
              <a:gd fmla="*/ 661 h 700" name="TY235"/>
              <a:gd fmla="*/ 300 w 3285" name="TX236"/>
              <a:gd fmla="*/ 661 h 700" name="TY236"/>
              <a:gd fmla="*/ 281 w 3285" name="TX237"/>
              <a:gd fmla="*/ 658 h 700" name="TY237"/>
              <a:gd fmla="*/ 261 w 3285" name="TX238"/>
              <a:gd fmla="*/ 656 h 700" name="TY238"/>
              <a:gd fmla="*/ 240 w 3285" name="TX239"/>
              <a:gd fmla="*/ 653 h 700" name="TY239"/>
              <a:gd fmla="*/ 251 w 3285" name="TX240"/>
              <a:gd fmla="*/ 633 h 700" name="TY240"/>
              <a:gd fmla="*/ 262 w 3285" name="TX241"/>
              <a:gd fmla="*/ 613 h 700" name="TY241"/>
              <a:gd fmla="*/ 273 w 3285" name="TX242"/>
              <a:gd fmla="*/ 589 h 700" name="TY242"/>
              <a:gd fmla="*/ 283 w 3285" name="TX243"/>
              <a:gd fmla="*/ 564 h 700" name="TY243"/>
              <a:gd fmla="*/ 293 w 3285" name="TX244"/>
              <a:gd fmla="*/ 537 h 700" name="TY244"/>
              <a:gd fmla="*/ 302 w 3285" name="TX245"/>
              <a:gd fmla="*/ 507 h 700" name="TY245"/>
              <a:gd fmla="*/ 312 w 3285" name="TX246"/>
              <a:gd fmla="*/ 475 h 700" name="TY246"/>
              <a:gd fmla="*/ 321 w 3285" name="TX247"/>
              <a:gd fmla="*/ 440 h 700" name="TY247"/>
              <a:gd fmla="*/ 355 w 3285" name="TX248"/>
              <a:gd fmla="*/ 311 h 700" name="TY248"/>
              <a:gd fmla="*/ 363 w 3285" name="TX249"/>
              <a:gd fmla="*/ 278 h 700" name="TY249"/>
              <a:gd fmla="*/ 373 w 3285" name="TX250"/>
              <a:gd fmla="*/ 249 h 700" name="TY250"/>
              <a:gd fmla="*/ 382 w 3285" name="TX251"/>
              <a:gd fmla="*/ 220 h 700" name="TY251"/>
              <a:gd fmla="*/ 393 w 3285" name="TX252"/>
              <a:gd fmla="*/ 194 h 700" name="TY252"/>
              <a:gd fmla="*/ 357 w 3285" name="TX253"/>
              <a:gd fmla="*/ 201 h 700" name="TY253"/>
              <a:gd fmla="*/ 323 w 3285" name="TX254"/>
              <a:gd fmla="*/ 207 h 700" name="TY254"/>
              <a:gd fmla="*/ 292 w 3285" name="TX255"/>
              <a:gd fmla="*/ 211 h 700" name="TY255"/>
              <a:gd fmla="*/ 263 w 3285" name="TX256"/>
              <a:gd fmla="*/ 214 h 700" name="TY256"/>
              <a:gd fmla="*/ 258 w 3285" name="TX257"/>
              <a:gd fmla="*/ 234 h 700" name="TY257"/>
              <a:gd fmla="*/ 271 w 3285" name="TX258"/>
              <a:gd fmla="*/ 232 h 700" name="TY258"/>
              <a:gd fmla="*/ 280 w 3285" name="TX259"/>
              <a:gd fmla="*/ 233 h 700" name="TY259"/>
              <a:gd fmla="*/ 283 w 3285" name="TX260"/>
              <a:gd fmla="*/ 236 h 700" name="TY260"/>
              <a:gd fmla="*/ 286 w 3285" name="TX261"/>
              <a:gd fmla="*/ 237 h 700" name="TY261"/>
              <a:gd fmla="*/ 288 w 3285" name="TX262"/>
              <a:gd fmla="*/ 239 h 700" name="TY262"/>
              <a:gd fmla="*/ 290 w 3285" name="TX263"/>
              <a:gd fmla="*/ 242 h 700" name="TY263"/>
              <a:gd fmla="*/ 292 w 3285" name="TX264"/>
              <a:gd fmla="*/ 249 h 700" name="TY264"/>
              <a:gd fmla="*/ 290 w 3285" name="TX265"/>
              <a:gd fmla="*/ 257 h 700" name="TY265"/>
              <a:gd fmla="*/ 288 w 3285" name="TX266"/>
              <a:gd fmla="*/ 268 h 700" name="TY266"/>
              <a:gd fmla="*/ 248 w 3285" name="TX267"/>
              <a:gd fmla="*/ 420 h 700" name="TY267"/>
              <a:gd fmla="*/ 213 w 3285" name="TX268"/>
              <a:gd fmla="*/ 542 h 700" name="TY268"/>
              <a:gd fmla="*/ 201 w 3285" name="TX269"/>
              <a:gd fmla="*/ 574 h 700" name="TY269"/>
              <a:gd fmla="*/ 190 w 3285" name="TX270"/>
              <a:gd fmla="*/ 600 h 700" name="TY270"/>
              <a:gd fmla="*/ 181 w 3285" name="TX271"/>
              <a:gd fmla="*/ 620 h 700" name="TY271"/>
              <a:gd fmla="*/ 172 w 3285" name="TX272"/>
              <a:gd fmla="*/ 635 h 700" name="TY272"/>
              <a:gd fmla="*/ 168 w 3285" name="TX273"/>
              <a:gd fmla="*/ 639 h 700" name="TY273"/>
              <a:gd fmla="*/ 163 w 3285" name="TX274"/>
              <a:gd fmla="*/ 644 h 700" name="TY274"/>
              <a:gd fmla="*/ 158 w 3285" name="TX275"/>
              <a:gd fmla="*/ 649 h 700" name="TY275"/>
              <a:gd fmla="*/ 153 w 3285" name="TX276"/>
              <a:gd fmla="*/ 651 h 700" name="TY276"/>
              <a:gd fmla="*/ 145 w 3285" name="TX277"/>
              <a:gd fmla="*/ 654 h 700" name="TY277"/>
              <a:gd fmla="*/ 133 w 3285" name="TX278"/>
              <a:gd fmla="*/ 656 h 700" name="TY278"/>
              <a:gd fmla="*/ 95 w 3285" name="TX279"/>
              <a:gd fmla="*/ 658 h 700" name="TY279"/>
              <a:gd fmla="*/ 83 w 3285" name="TX280"/>
              <a:gd fmla="*/ 682 h 700" name="TY280"/>
              <a:gd fmla="*/ 152 w 3285" name="TX281"/>
              <a:gd fmla="*/ 680 h 700" name="TY281"/>
              <a:gd fmla="*/ 203 w 3285" name="TX282"/>
              <a:gd fmla="*/ 681 h 700" name="TY282"/>
              <a:gd fmla="*/ 257 w 3285" name="TX283"/>
              <a:gd fmla="*/ 685 h 700" name="TY283"/>
              <a:gd fmla="*/ 312 w 3285" name="TX284"/>
              <a:gd fmla="*/ 687 h 700" name="TY284"/>
              <a:gd fmla="*/ 348 w 3285" name="TX285"/>
              <a:gd fmla="*/ 688 h 700" name="TY285"/>
              <a:gd fmla="*/ 369 w 3285" name="TX286"/>
              <a:gd fmla="*/ 688 h 700" name="TY286"/>
              <a:gd fmla="*/ 389 w 3285" name="TX287"/>
              <a:gd fmla="*/ 687 h 700" name="TY287"/>
              <a:gd fmla="*/ 410 w 3285" name="TX288"/>
              <a:gd fmla="*/ 684 h 700" name="TY288"/>
              <a:gd fmla="*/ 430 w 3285" name="TX289"/>
              <a:gd fmla="*/ 680 h 700" name="TY289"/>
              <a:gd fmla="*/ 450 w 3285" name="TX290"/>
              <a:gd fmla="*/ 675 h 700" name="TY290"/>
              <a:gd fmla="*/ 470 w 3285" name="TX291"/>
              <a:gd fmla="*/ 669 h 700" name="TY291"/>
              <a:gd fmla="*/ 492 w 3285" name="TX292"/>
              <a:gd fmla="*/ 662 h 700" name="TY292"/>
              <a:gd fmla="*/ 512 w 3285" name="TX293"/>
              <a:gd fmla="*/ 655 h 700" name="TY293"/>
              <a:gd fmla="*/ 532 w 3285" name="TX294"/>
              <a:gd fmla="*/ 645 h 700" name="TY294"/>
              <a:gd fmla="*/ 552 w 3285" name="TX295"/>
              <a:gd fmla="*/ 635 h 700" name="TY295"/>
              <a:gd fmla="*/ 571 w 3285" name="TX296"/>
              <a:gd fmla="*/ 623 h 700" name="TY296"/>
              <a:gd fmla="*/ 588 w 3285" name="TX297"/>
              <a:gd fmla="*/ 608 h 700" name="TY297"/>
              <a:gd fmla="*/ 605 w 3285" name="TX298"/>
              <a:gd fmla="*/ 594 h 700" name="TY298"/>
              <a:gd fmla="*/ 622 w 3285" name="TX299"/>
              <a:gd fmla="*/ 577 h 700" name="TY299"/>
              <a:gd fmla="*/ 637 w 3285" name="TX300"/>
              <a:gd fmla="*/ 560 h 700" name="TY300"/>
              <a:gd fmla="*/ 652 w 3285" name="TX301"/>
              <a:gd fmla="*/ 539 h 700" name="TY301"/>
              <a:gd fmla="*/ 666 w 3285" name="TX302"/>
              <a:gd fmla="*/ 519 h 700" name="TY302"/>
              <a:gd fmla="*/ 678 w 3285" name="TX303"/>
              <a:gd fmla="*/ 498 h 700" name="TY303"/>
              <a:gd fmla="*/ 687 w 3285" name="TX304"/>
              <a:gd fmla="*/ 477 h 700" name="TY304"/>
              <a:gd fmla="*/ 696 w 3285" name="TX305"/>
              <a:gd fmla="*/ 455 h 700" name="TY305"/>
              <a:gd fmla="*/ 702 w 3285" name="TX306"/>
              <a:gd fmla="*/ 432 h 700" name="TY306"/>
              <a:gd fmla="*/ 707 w 3285" name="TX307"/>
              <a:gd fmla="*/ 410 h 700" name="TY307"/>
              <a:gd fmla="*/ 709 w 3285" name="TX308"/>
              <a:gd fmla="*/ 387 h 700" name="TY308"/>
              <a:gd fmla="*/ 710 w 3285" name="TX309"/>
              <a:gd fmla="*/ 362 h 700" name="TY309"/>
              <a:gd fmla="*/ 709 w 3285" name="TX310"/>
              <a:gd fmla="*/ 337 h 700" name="TY310"/>
              <a:gd fmla="*/ 705 w 3285" name="TX311"/>
              <a:gd fmla="*/ 313 h 700" name="TY311"/>
              <a:gd fmla="*/ 698 w 3285" name="TX312"/>
              <a:gd fmla="*/ 289 h 700" name="TY312"/>
              <a:gd fmla="*/ 689 w 3285" name="TX313"/>
              <a:gd fmla="*/ 268 h 700" name="TY313"/>
              <a:gd fmla="*/ 678 w 3285" name="TX314"/>
              <a:gd fmla="*/ 246 h 700" name="TY314"/>
              <a:gd fmla="*/ 664 w 3285" name="TX315"/>
              <a:gd fmla="*/ 226 h 700" name="TY315"/>
              <a:gd fmla="*/ 647 w 3285" name="TX316"/>
              <a:gd fmla="*/ 208 h 700" name="TY316"/>
              <a:gd fmla="*/ 627 w 3285" name="TX317"/>
              <a:gd fmla="*/ 190 h 700" name="TY317"/>
              <a:gd fmla="*/ 1313 w 3285" name="TX319"/>
              <a:gd fmla="*/ 64 h 700" name="TY319"/>
              <a:gd fmla="*/ 1313 w 3285" name="TX320"/>
              <a:gd fmla="*/ 64 h 700" name="TY320"/>
              <a:gd fmla="*/ 1313 w 3285" name="TX321"/>
              <a:gd fmla="*/ 57 h 700" name="TY321"/>
              <a:gd fmla="*/ 1310 w 3285" name="TX322"/>
              <a:gd fmla="*/ 51 h 700" name="TY322"/>
              <a:gd fmla="*/ 1305 w 3285" name="TX323"/>
              <a:gd fmla="*/ 45 h 700" name="TY323"/>
              <a:gd fmla="*/ 1298 w 3285" name="TX324"/>
              <a:gd fmla="*/ 40 h 700" name="TY324"/>
              <a:gd fmla="*/ 1288 w 3285" name="TX325"/>
              <a:gd fmla="*/ 35 h 700" name="TY325"/>
              <a:gd fmla="*/ 1278 w 3285" name="TX326"/>
              <a:gd fmla="*/ 33 h 700" name="TY326"/>
              <a:gd fmla="*/ 1263 w 3285" name="TX327"/>
              <a:gd fmla="*/ 31 h 700" name="TY327"/>
              <a:gd fmla="*/ 1248 w 3285" name="TX328"/>
              <a:gd fmla="*/ 31 h 700" name="TY328"/>
              <a:gd fmla="*/ 1232 w 3285" name="TX329"/>
              <a:gd fmla="*/ 31 h 700" name="TY329"/>
              <a:gd fmla="*/ 1218 w 3285" name="TX330"/>
              <a:gd fmla="*/ 32 h 700" name="TY330"/>
              <a:gd fmla="*/ 1204 w 3285" name="TX331"/>
              <a:gd fmla="*/ 34 h 700" name="TY331"/>
              <a:gd fmla="*/ 1188 w 3285" name="TX332"/>
              <a:gd fmla="*/ 38 h 700" name="TY332"/>
              <a:gd fmla="*/ 1173 w 3285" name="TX333"/>
              <a:gd fmla="*/ 41 h 700" name="TY333"/>
              <a:gd fmla="*/ 1157 w 3285" name="TX334"/>
              <a:gd fmla="*/ 46 h 700" name="TY334"/>
              <a:gd fmla="*/ 1142 w 3285" name="TX335"/>
              <a:gd fmla="*/ 52 h 700" name="TY335"/>
              <a:gd fmla="*/ 1125 w 3285" name="TX336"/>
              <a:gd fmla="*/ 59 h 700" name="TY336"/>
              <a:gd fmla="*/ 1109 w 3285" name="TX337"/>
              <a:gd fmla="*/ 66 h 700" name="TY337"/>
              <a:gd fmla="*/ 1095 w 3285" name="TX338"/>
              <a:gd fmla="*/ 74 h 700" name="TY338"/>
              <a:gd fmla="*/ 1081 w 3285" name="TX339"/>
              <a:gd fmla="*/ 83 h 700" name="TY339"/>
              <a:gd fmla="*/ 1068 w 3285" name="TX340"/>
              <a:gd fmla="*/ 91 h 700" name="TY340"/>
              <a:gd fmla="*/ 1055 w 3285" name="TX341"/>
              <a:gd fmla="*/ 101 h 700" name="TY341"/>
              <a:gd fmla="*/ 1043 w 3285" name="TX342"/>
              <a:gd fmla="*/ 112 h 700" name="TY342"/>
              <a:gd fmla="*/ 1032 w 3285" name="TX343"/>
              <a:gd fmla="*/ 122 h 700" name="TY343"/>
              <a:gd fmla="*/ 1022 w 3285" name="TX344"/>
              <a:gd fmla="*/ 134 h 700" name="TY344"/>
              <a:gd fmla="*/ 1012 w 3285" name="TX345"/>
              <a:gd fmla="*/ 146 h 700" name="TY345"/>
              <a:gd fmla="*/ 1003 w 3285" name="TX346"/>
              <a:gd fmla="*/ 161 h 700" name="TY346"/>
              <a:gd fmla="*/ 994 w 3285" name="TX347"/>
              <a:gd fmla="*/ 176 h 700" name="TY347"/>
              <a:gd fmla="*/ 985 w 3285" name="TX348"/>
              <a:gd fmla="*/ 193 h 700" name="TY348"/>
              <a:gd fmla="*/ 978 w 3285" name="TX349"/>
              <a:gd fmla="*/ 211 h 700" name="TY349"/>
              <a:gd fmla="*/ 970 w 3285" name="TX350"/>
              <a:gd fmla="*/ 230 h 700" name="TY350"/>
              <a:gd fmla="*/ 963 w 3285" name="TX351"/>
              <a:gd fmla="*/ 250 h 700" name="TY351"/>
              <a:gd fmla="*/ 957 w 3285" name="TX352"/>
              <a:gd fmla="*/ 271 h 700" name="TY352"/>
              <a:gd fmla="*/ 885 w 3285" name="TX353"/>
              <a:gd fmla="*/ 518 h 700" name="TY353"/>
              <a:gd fmla="*/ 878 w 3285" name="TX354"/>
              <a:gd fmla="*/ 545 h 700" name="TY354"/>
              <a:gd fmla="*/ 872 w 3285" name="TX355"/>
              <a:gd fmla="*/ 569 h 700" name="TY355"/>
              <a:gd fmla="*/ 870 w 3285" name="TX356"/>
              <a:gd fmla="*/ 589 h 700" name="TY356"/>
              <a:gd fmla="*/ 869 w 3285" name="TX357"/>
              <a:gd fmla="*/ 607 h 700" name="TY357"/>
              <a:gd fmla="*/ 869 w 3285" name="TX358"/>
              <a:gd fmla="*/ 617 h 700" name="TY358"/>
              <a:gd fmla="*/ 871 w 3285" name="TX359"/>
              <a:gd fmla="*/ 626 h 700" name="TY359"/>
              <a:gd fmla="*/ 873 w 3285" name="TX360"/>
              <a:gd fmla="*/ 636 h 700" name="TY360"/>
              <a:gd fmla="*/ 877 w 3285" name="TX361"/>
              <a:gd fmla="*/ 644 h 700" name="TY361"/>
              <a:gd fmla="*/ 882 w 3285" name="TX362"/>
              <a:gd fmla="*/ 651 h 700" name="TY362"/>
              <a:gd fmla="*/ 888 w 3285" name="TX363"/>
              <a:gd fmla="*/ 660 h 700" name="TY363"/>
              <a:gd fmla="*/ 894 w 3285" name="TX364"/>
              <a:gd fmla="*/ 666 h 700" name="TY364"/>
              <a:gd fmla="*/ 902 w 3285" name="TX365"/>
              <a:gd fmla="*/ 673 h 700" name="TY365"/>
              <a:gd fmla="*/ 910 w 3285" name="TX366"/>
              <a:gd fmla="*/ 679 h 700" name="TY366"/>
              <a:gd fmla="*/ 920 w 3285" name="TX367"/>
              <a:gd fmla="*/ 684 h 700" name="TY367"/>
              <a:gd fmla="*/ 931 w 3285" name="TX368"/>
              <a:gd fmla="*/ 688 h 700" name="TY368"/>
              <a:gd fmla="*/ 941 w 3285" name="TX369"/>
              <a:gd fmla="*/ 692 h 700" name="TY369"/>
              <a:gd fmla="*/ 952 w 3285" name="TX370"/>
              <a:gd fmla="*/ 694 h 700" name="TY370"/>
              <a:gd fmla="*/ 964 w 3285" name="TX371"/>
              <a:gd fmla="*/ 697 h 700" name="TY371"/>
              <a:gd fmla="*/ 977 w 3285" name="TX372"/>
              <a:gd fmla="*/ 698 h 700" name="TY372"/>
              <a:gd fmla="*/ 991 w 3285" name="TX373"/>
              <a:gd fmla="*/ 698 h 700" name="TY373"/>
              <a:gd fmla="*/ 1007 w 3285" name="TX374"/>
              <a:gd fmla="*/ 698 h 700" name="TY374"/>
              <a:gd fmla="*/ 1024 w 3285" name="TX375"/>
              <a:gd fmla="*/ 695 h 700" name="TY375"/>
              <a:gd fmla="*/ 1040 w 3285" name="TX376"/>
              <a:gd fmla="*/ 693 h 700" name="TY376"/>
              <a:gd fmla="*/ 1057 w 3285" name="TX377"/>
              <a:gd fmla="*/ 688 h 700" name="TY377"/>
              <a:gd fmla="*/ 1074 w 3285" name="TX378"/>
              <a:gd fmla="*/ 684 h 700" name="TY378"/>
              <a:gd fmla="*/ 1092 w 3285" name="TX379"/>
              <a:gd fmla="*/ 676 h 700" name="TY379"/>
              <a:gd fmla="*/ 1108 w 3285" name="TX380"/>
              <a:gd fmla="*/ 669 h 700" name="TY380"/>
              <a:gd fmla="*/ 1125 w 3285" name="TX381"/>
              <a:gd fmla="*/ 660 h 700" name="TY381"/>
              <a:gd fmla="*/ 1142 w 3285" name="TX382"/>
              <a:gd fmla="*/ 650 h 700" name="TY382"/>
              <a:gd fmla="*/ 1158 w 3285" name="TX383"/>
              <a:gd fmla="*/ 638 h 700" name="TY383"/>
              <a:gd fmla="*/ 1174 w 3285" name="TX384"/>
              <a:gd fmla="*/ 626 h 700" name="TY384"/>
              <a:gd fmla="*/ 1188 w 3285" name="TX385"/>
              <a:gd fmla="*/ 613 h 700" name="TY385"/>
              <a:gd fmla="*/ 1202 w 3285" name="TX386"/>
              <a:gd fmla="*/ 598 h 700" name="TY386"/>
              <a:gd fmla="*/ 1216 w 3285" name="TX387"/>
              <a:gd fmla="*/ 582 h 700" name="TY387"/>
              <a:gd fmla="*/ 1229 w 3285" name="TX388"/>
              <a:gd fmla="*/ 566 h 700" name="TY388"/>
              <a:gd fmla="*/ 1241 w 3285" name="TX389"/>
              <a:gd fmla="*/ 549 h 700" name="TY389"/>
              <a:gd fmla="*/ 1251 w 3285" name="TX390"/>
              <a:gd fmla="*/ 530 h 700" name="TY390"/>
              <a:gd fmla="*/ 1261 w 3285" name="TX391"/>
              <a:gd fmla="*/ 512 h 700" name="TY391"/>
              <a:gd fmla="*/ 1269 w 3285" name="TX392"/>
              <a:gd fmla="*/ 493 h 700" name="TY392"/>
              <a:gd fmla="*/ 1275 w 3285" name="TX393"/>
              <a:gd fmla="*/ 475 h 700" name="TY393"/>
              <a:gd fmla="*/ 1281 w 3285" name="TX394"/>
              <a:gd fmla="*/ 456 h 700" name="TY394"/>
              <a:gd fmla="*/ 1285 w 3285" name="TX395"/>
              <a:gd fmla="*/ 437 h 700" name="TY395"/>
              <a:gd fmla="*/ 1286 w 3285" name="TX396"/>
              <a:gd fmla="*/ 418 h 700" name="TY396"/>
              <a:gd fmla="*/ 1287 w 3285" name="TX397"/>
              <a:gd fmla="*/ 399 h 700" name="TY397"/>
              <a:gd fmla="*/ 1287 w 3285" name="TX398"/>
              <a:gd fmla="*/ 386 h 700" name="TY398"/>
              <a:gd fmla="*/ 1286 w 3285" name="TX399"/>
              <a:gd fmla="*/ 374 h 700" name="TY399"/>
              <a:gd fmla="*/ 1284 w 3285" name="TX400"/>
              <a:gd fmla="*/ 363 h 700" name="TY400"/>
              <a:gd fmla="*/ 1281 w 3285" name="TX401"/>
              <a:gd fmla="*/ 354 h 700" name="TY401"/>
              <a:gd fmla="*/ 1278 w 3285" name="TX402"/>
              <a:gd fmla="*/ 344 h 700" name="TY402"/>
              <a:gd fmla="*/ 1273 w 3285" name="TX403"/>
              <a:gd fmla="*/ 334 h 700" name="TY403"/>
              <a:gd fmla="*/ 1268 w 3285" name="TX404"/>
              <a:gd fmla="*/ 327 h 700" name="TY404"/>
              <a:gd fmla="*/ 1262 w 3285" name="TX405"/>
              <a:gd fmla="*/ 320 h 700" name="TY405"/>
              <a:gd fmla="*/ 1255 w 3285" name="TX406"/>
              <a:gd fmla="*/ 314 h 700" name="TY406"/>
              <a:gd fmla="*/ 1248 w 3285" name="TX407"/>
              <a:gd fmla="*/ 308 h 700" name="TY407"/>
              <a:gd fmla="*/ 1241 w 3285" name="TX408"/>
              <a:gd fmla="*/ 305 h 700" name="TY408"/>
              <a:gd fmla="*/ 1232 w 3285" name="TX409"/>
              <a:gd fmla="*/ 301 h 700" name="TY409"/>
              <a:gd fmla="*/ 1224 w 3285" name="TX410"/>
              <a:gd fmla="*/ 298 h 700" name="TY410"/>
              <a:gd fmla="*/ 1214 w 3285" name="TX411"/>
              <a:gd fmla="*/ 296 h 700" name="TY411"/>
              <a:gd fmla="*/ 1205 w 3285" name="TX412"/>
              <a:gd fmla="*/ 295 h 700" name="TY412"/>
              <a:gd fmla="*/ 1194 w 3285" name="TX413"/>
              <a:gd fmla="*/ 294 h 700" name="TY413"/>
              <a:gd fmla="*/ 1175 w 3285" name="TX414"/>
              <a:gd fmla="*/ 295 h 700" name="TY414"/>
              <a:gd fmla="*/ 1155 w 3285" name="TX415"/>
              <a:gd fmla="*/ 299 h 700" name="TY415"/>
              <a:gd fmla="*/ 1133 w 3285" name="TX416"/>
              <a:gd fmla="*/ 305 h 700" name="TY416"/>
              <a:gd fmla="*/ 1109 w 3285" name="TX417"/>
              <a:gd fmla="*/ 313 h 700" name="TY417"/>
              <a:gd fmla="*/ 1086 w 3285" name="TX418"/>
              <a:gd fmla="*/ 325 h 700" name="TY418"/>
              <a:gd fmla="*/ 1062 w 3285" name="TX419"/>
              <a:gd fmla="*/ 338 h 700" name="TY419"/>
              <a:gd fmla="*/ 1038 w 3285" name="TX420"/>
              <a:gd fmla="*/ 355 h 700" name="TY420"/>
              <a:gd fmla="*/ 1013 w 3285" name="TX421"/>
              <a:gd fmla="*/ 374 h 700" name="TY421"/>
              <a:gd fmla="*/ 1063 w 3285" name="TX422"/>
              <a:gd fmla="*/ 211 h 700" name="TY422"/>
              <a:gd fmla="*/ 1075 w 3285" name="TX423"/>
              <a:gd fmla="*/ 175 h 700" name="TY423"/>
              <a:gd fmla="*/ 1084 w 3285" name="TX424"/>
              <a:gd fmla="*/ 146 h 700" name="TY424"/>
              <a:gd fmla="*/ 1094 w 3285" name="TX425"/>
              <a:gd fmla="*/ 125 h 700" name="TY425"/>
              <a:gd fmla="*/ 1101 w 3285" name="TX426"/>
              <a:gd fmla="*/ 112 h 700" name="TY426"/>
              <a:gd fmla="*/ 1106 w 3285" name="TX427"/>
              <a:gd fmla="*/ 106 h 700" name="TY427"/>
              <a:gd fmla="*/ 1111 w 3285" name="TX428"/>
              <a:gd fmla="*/ 101 h 700" name="TY428"/>
              <a:gd fmla="*/ 1117 w 3285" name="TX429"/>
              <a:gd fmla="*/ 96 h 700" name="TY429"/>
              <a:gd fmla="*/ 1123 w 3285" name="TX430"/>
              <a:gd fmla="*/ 93 h 700" name="TY430"/>
              <a:gd fmla="*/ 1129 w 3285" name="TX431"/>
              <a:gd fmla="*/ 90 h 700" name="TY431"/>
              <a:gd fmla="*/ 1136 w 3285" name="TX432"/>
              <a:gd fmla="*/ 88 h 700" name="TY432"/>
              <a:gd fmla="*/ 1143 w 3285" name="TX433"/>
              <a:gd fmla="*/ 87 h 700" name="TY433"/>
              <a:gd fmla="*/ 1150 w 3285" name="TX434"/>
              <a:gd fmla="*/ 87 h 700" name="TY434"/>
              <a:gd fmla="*/ 1168 w 3285" name="TX435"/>
              <a:gd fmla="*/ 88 h 700" name="TY435"/>
              <a:gd fmla="*/ 1189 w 3285" name="TX436"/>
              <a:gd fmla="*/ 90 h 700" name="TY436"/>
              <a:gd fmla="*/ 1231 w 3285" name="TX437"/>
              <a:gd fmla="*/ 95 h 700" name="TY437"/>
              <a:gd fmla="*/ 1258 w 3285" name="TX438"/>
              <a:gd fmla="*/ 96 h 700" name="TY438"/>
              <a:gd fmla="*/ 1270 w 3285" name="TX439"/>
              <a:gd fmla="*/ 96 h 700" name="TY439"/>
              <a:gd fmla="*/ 1281 w 3285" name="TX440"/>
              <a:gd fmla="*/ 94 h 700" name="TY440"/>
              <a:gd fmla="*/ 1292 w 3285" name="TX441"/>
              <a:gd fmla="*/ 91 h 700" name="TY441"/>
              <a:gd fmla="*/ 1299 w 3285" name="TX442"/>
              <a:gd fmla="*/ 88 h 700" name="TY442"/>
              <a:gd fmla="*/ 1306 w 3285" name="TX443"/>
              <a:gd fmla="*/ 82 h 700" name="TY443"/>
              <a:gd fmla="*/ 1310 w 3285" name="TX444"/>
              <a:gd fmla="*/ 77 h 700" name="TY444"/>
              <a:gd fmla="*/ 1313 w 3285" name="TX445"/>
              <a:gd fmla="*/ 71 h 700" name="TY445"/>
              <a:gd fmla="*/ 1313 w 3285" name="TX446"/>
              <a:gd fmla="*/ 64 h 700" name="TY446"/>
              <a:gd fmla="*/ 1062 w 3285" name="TX448"/>
              <a:gd fmla="*/ 374 h 700" name="TY448"/>
              <a:gd fmla="*/ 1062 w 3285" name="TX449"/>
              <a:gd fmla="*/ 374 h 700" name="TY449"/>
              <a:gd fmla="*/ 1082 w 3285" name="TX450"/>
              <a:gd fmla="*/ 362 h 700" name="TY450"/>
              <a:gd fmla="*/ 1100 w 3285" name="TX451"/>
              <a:gd fmla="*/ 352 h 700" name="TY451"/>
              <a:gd fmla="*/ 1109 w 3285" name="TX452"/>
              <a:gd fmla="*/ 350 h 700" name="TY452"/>
              <a:gd fmla="*/ 1117 w 3285" name="TX453"/>
              <a:gd fmla="*/ 348 h 700" name="TY453"/>
              <a:gd fmla="*/ 1125 w 3285" name="TX454"/>
              <a:gd fmla="*/ 346 h 700" name="TY454"/>
              <a:gd fmla="*/ 1133 w 3285" name="TX455"/>
              <a:gd fmla="*/ 346 h 700" name="TY455"/>
              <a:gd fmla="*/ 1144 w 3285" name="TX456"/>
              <a:gd fmla="*/ 346 h 700" name="TY456"/>
              <a:gd fmla="*/ 1155 w 3285" name="TX457"/>
              <a:gd fmla="*/ 350 h 700" name="TY457"/>
              <a:gd fmla="*/ 1163 w 3285" name="TX458"/>
              <a:gd fmla="*/ 355 h 700" name="TY458"/>
              <a:gd fmla="*/ 1171 w 3285" name="TX459"/>
              <a:gd fmla="*/ 362 h 700" name="TY459"/>
              <a:gd fmla="*/ 1175 w 3285" name="TX460"/>
              <a:gd fmla="*/ 368 h 700" name="TY460"/>
              <a:gd fmla="*/ 1180 w 3285" name="TX461"/>
              <a:gd fmla="*/ 374 h 700" name="TY461"/>
              <a:gd fmla="*/ 1183 w 3285" name="TX462"/>
              <a:gd fmla="*/ 381 h 700" name="TY462"/>
              <a:gd fmla="*/ 1186 w 3285" name="TX463"/>
              <a:gd fmla="*/ 388 h 700" name="TY463"/>
              <a:gd fmla="*/ 1189 w 3285" name="TX464"/>
              <a:gd fmla="*/ 405 h 700" name="TY464"/>
              <a:gd fmla="*/ 1191 w 3285" name="TX465"/>
              <a:gd fmla="*/ 421 h 700" name="TY465"/>
              <a:gd fmla="*/ 1191 w 3285" name="TX466"/>
              <a:gd fmla="*/ 442 h 700" name="TY466"/>
              <a:gd fmla="*/ 1188 w 3285" name="TX467"/>
              <a:gd fmla="*/ 462 h 700" name="TY467"/>
              <a:gd fmla="*/ 1183 w 3285" name="TX468"/>
              <a:gd fmla="*/ 482 h 700" name="TY468"/>
              <a:gd fmla="*/ 1177 w 3285" name="TX469"/>
              <a:gd fmla="*/ 502 h 700" name="TY469"/>
              <a:gd fmla="*/ 1170 w 3285" name="TX470"/>
              <a:gd fmla="*/ 524 h 700" name="TY470"/>
              <a:gd fmla="*/ 1161 w 3285" name="TX471"/>
              <a:gd fmla="*/ 544 h 700" name="TY471"/>
              <a:gd fmla="*/ 1150 w 3285" name="TX472"/>
              <a:gd fmla="*/ 564 h 700" name="TY472"/>
              <a:gd fmla="*/ 1138 w 3285" name="TX473"/>
              <a:gd fmla="*/ 585 h 700" name="TY473"/>
              <a:gd fmla="*/ 1125 w 3285" name="TX474"/>
              <a:gd fmla="*/ 604 h 700" name="TY474"/>
              <a:gd fmla="*/ 1111 w 3285" name="TX475"/>
              <a:gd fmla="*/ 620 h 700" name="TY475"/>
              <a:gd fmla="*/ 1096 w 3285" name="TX476"/>
              <a:gd fmla="*/ 635 h 700" name="TY476"/>
              <a:gd fmla="*/ 1082 w 3285" name="TX477"/>
              <a:gd fmla="*/ 645 h 700" name="TY477"/>
              <a:gd fmla="*/ 1067 w 3285" name="TX478"/>
              <a:gd fmla="*/ 655 h 700" name="TY478"/>
              <a:gd fmla="*/ 1051 w 3285" name="TX479"/>
              <a:gd fmla="*/ 661 h 700" name="TY479"/>
              <a:gd fmla="*/ 1034 w 3285" name="TX480"/>
              <a:gd fmla="*/ 664 h 700" name="TY480"/>
              <a:gd fmla="*/ 1018 w 3285" name="TX481"/>
              <a:gd fmla="*/ 666 h 700" name="TY481"/>
              <a:gd fmla="*/ 1005 w 3285" name="TX482"/>
              <a:gd fmla="*/ 666 h 700" name="TY482"/>
              <a:gd fmla="*/ 993 w 3285" name="TX483"/>
              <a:gd fmla="*/ 662 h 700" name="TY483"/>
              <a:gd fmla="*/ 981 w 3285" name="TX484"/>
              <a:gd fmla="*/ 656 h 700" name="TY484"/>
              <a:gd fmla="*/ 970 w 3285" name="TX485"/>
              <a:gd fmla="*/ 649 h 700" name="TY485"/>
              <a:gd fmla="*/ 960 w 3285" name="TX486"/>
              <a:gd fmla="*/ 641 h 700" name="TY486"/>
              <a:gd fmla="*/ 953 w 3285" name="TX487"/>
              <a:gd fmla="*/ 630 h 700" name="TY487"/>
              <a:gd fmla="*/ 950 w 3285" name="TX488"/>
              <a:gd fmla="*/ 619 h 700" name="TY488"/>
              <a:gd fmla="*/ 949 w 3285" name="TX489"/>
              <a:gd fmla="*/ 607 h 700" name="TY489"/>
              <a:gd fmla="*/ 950 w 3285" name="TX490"/>
              <a:gd fmla="*/ 591 h 700" name="TY490"/>
              <a:gd fmla="*/ 951 w 3285" name="TX491"/>
              <a:gd fmla="*/ 574 h 700" name="TY491"/>
              <a:gd fmla="*/ 953 w 3285" name="TX492"/>
              <a:gd fmla="*/ 556 h 700" name="TY492"/>
              <a:gd fmla="*/ 958 w 3285" name="TX493"/>
              <a:gd fmla="*/ 539 h 700" name="TY493"/>
              <a:gd fmla="*/ 963 w 3285" name="TX494"/>
              <a:gd fmla="*/ 523 h 700" name="TY494"/>
              <a:gd fmla="*/ 969 w 3285" name="TX495"/>
              <a:gd fmla="*/ 505 h 700" name="TY495"/>
              <a:gd fmla="*/ 976 w 3285" name="TX496"/>
              <a:gd fmla="*/ 488 h 700" name="TY496"/>
              <a:gd fmla="*/ 985 w 3285" name="TX497"/>
              <a:gd fmla="*/ 470 h 700" name="TY497"/>
              <a:gd fmla="*/ 994 w 3285" name="TX498"/>
              <a:gd fmla="*/ 454 h 700" name="TY498"/>
              <a:gd fmla="*/ 1003 w 3285" name="TX499"/>
              <a:gd fmla="*/ 438 h 700" name="TY499"/>
              <a:gd fmla="*/ 1013 w 3285" name="TX500"/>
              <a:gd fmla="*/ 424 h 700" name="TY500"/>
              <a:gd fmla="*/ 1022 w 3285" name="TX501"/>
              <a:gd fmla="*/ 412 h 700" name="TY501"/>
              <a:gd fmla="*/ 1032 w 3285" name="TX502"/>
              <a:gd fmla="*/ 400 h 700" name="TY502"/>
              <a:gd fmla="*/ 1042 w 3285" name="TX503"/>
              <a:gd fmla="*/ 389 h 700" name="TY503"/>
              <a:gd fmla="*/ 1052 w 3285" name="TX504"/>
              <a:gd fmla="*/ 381 h 700" name="TY504"/>
              <a:gd fmla="*/ 1062 w 3285" name="TX505"/>
              <a:gd fmla="*/ 374 h 700" name="TY505"/>
              <a:gd fmla="*/ 2495 w 3285" name="TX507"/>
              <a:gd fmla="*/ 308 h 700" name="TY507"/>
              <a:gd fmla="*/ 2495 w 3285" name="TX508"/>
              <a:gd fmla="*/ 308 h 700" name="TY508"/>
              <a:gd fmla="*/ 2488 w 3285" name="TX509"/>
              <a:gd fmla="*/ 305 h 700" name="TY509"/>
              <a:gd fmla="*/ 2482 w 3285" name="TX510"/>
              <a:gd fmla="*/ 301 h 700" name="TY510"/>
              <a:gd fmla="*/ 2466 w 3285" name="TX511"/>
              <a:gd fmla="*/ 296 h 700" name="TY511"/>
              <a:gd fmla="*/ 2448 w 3285" name="TX512"/>
              <a:gd fmla="*/ 293 h 700" name="TY512"/>
              <a:gd fmla="*/ 2428 w 3285" name="TX513"/>
              <a:gd fmla="*/ 292 h 700" name="TY513"/>
              <a:gd fmla="*/ 2414 w 3285" name="TX514"/>
              <a:gd fmla="*/ 293 h 700" name="TY514"/>
              <a:gd fmla="*/ 2398 w 3285" name="TX515"/>
              <a:gd fmla="*/ 294 h 700" name="TY515"/>
              <a:gd fmla="*/ 2384 w 3285" name="TX516"/>
              <a:gd fmla="*/ 296 h 700" name="TY516"/>
              <a:gd fmla="*/ 2370 w 3285" name="TX517"/>
              <a:gd fmla="*/ 299 h 700" name="TY517"/>
              <a:gd fmla="*/ 2355 w 3285" name="TX518"/>
              <a:gd fmla="*/ 302 h 700" name="TY518"/>
              <a:gd fmla="*/ 2341 w 3285" name="TX519"/>
              <a:gd fmla="*/ 307 h 700" name="TY519"/>
              <a:gd fmla="*/ 2328 w 3285" name="TX520"/>
              <a:gd fmla="*/ 313 h 700" name="TY520"/>
              <a:gd fmla="*/ 2314 w 3285" name="TX521"/>
              <a:gd fmla="*/ 320 h 700" name="TY521"/>
              <a:gd fmla="*/ 2302 w 3285" name="TX522"/>
              <a:gd fmla="*/ 327 h 700" name="TY522"/>
              <a:gd fmla="*/ 2289 w 3285" name="TX523"/>
              <a:gd fmla="*/ 336 h 700" name="TY523"/>
              <a:gd fmla="*/ 2275 w 3285" name="TX524"/>
              <a:gd fmla="*/ 345 h 700" name="TY524"/>
              <a:gd fmla="*/ 2263 w 3285" name="TX525"/>
              <a:gd fmla="*/ 355 h 700" name="TY525"/>
              <a:gd fmla="*/ 2252 w 3285" name="TX526"/>
              <a:gd fmla="*/ 365 h 700" name="TY526"/>
              <a:gd fmla="*/ 2240 w 3285" name="TX527"/>
              <a:gd fmla="*/ 377 h 700" name="TY527"/>
              <a:gd fmla="*/ 2228 w 3285" name="TX528"/>
              <a:gd fmla="*/ 390 h 700" name="TY528"/>
              <a:gd fmla="*/ 2217 w 3285" name="TX529"/>
              <a:gd fmla="*/ 404 h 700" name="TY529"/>
              <a:gd fmla="*/ 2199 w 3285" name="TX530"/>
              <a:gd fmla="*/ 429 h 700" name="TY530"/>
              <a:gd fmla="*/ 2182 w 3285" name="TX531"/>
              <a:gd fmla="*/ 454 h 700" name="TY531"/>
              <a:gd fmla="*/ 2169 w 3285" name="TX532"/>
              <a:gd fmla="*/ 479 h 700" name="TY532"/>
              <a:gd fmla="*/ 2159 w 3285" name="TX533"/>
              <a:gd fmla="*/ 502 h 700" name="TY533"/>
              <a:gd fmla="*/ 2149 w 3285" name="TX534"/>
              <a:gd fmla="*/ 527 h 700" name="TY534"/>
              <a:gd fmla="*/ 2143 w 3285" name="TX535"/>
              <a:gd fmla="*/ 552 h 700" name="TY535"/>
              <a:gd fmla="*/ 2140 w 3285" name="TX536"/>
              <a:gd fmla="*/ 577 h 700" name="TY536"/>
              <a:gd fmla="*/ 2138 w 3285" name="TX537"/>
              <a:gd fmla="*/ 603 h 700" name="TY537"/>
              <a:gd fmla="*/ 2138 w 3285" name="TX538"/>
              <a:gd fmla="*/ 614 h 700" name="TY538"/>
              <a:gd fmla="*/ 2140 w 3285" name="TX539"/>
              <a:gd fmla="*/ 625 h 700" name="TY539"/>
              <a:gd fmla="*/ 2142 w 3285" name="TX540"/>
              <a:gd fmla="*/ 636 h 700" name="TY540"/>
              <a:gd fmla="*/ 2144 w 3285" name="TX541"/>
              <a:gd fmla="*/ 645 h 700" name="TY541"/>
              <a:gd fmla="*/ 2147 w 3285" name="TX542"/>
              <a:gd fmla="*/ 654 h 700" name="TY542"/>
              <a:gd fmla="*/ 2151 w 3285" name="TX543"/>
              <a:gd fmla="*/ 661 h 700" name="TY543"/>
              <a:gd fmla="*/ 2156 w 3285" name="TX544"/>
              <a:gd fmla="*/ 668 h 700" name="TY544"/>
              <a:gd fmla="*/ 2161 w 3285" name="TX545"/>
              <a:gd fmla="*/ 674 h 700" name="TY545"/>
              <a:gd fmla="*/ 2167 w 3285" name="TX546"/>
              <a:gd fmla="*/ 680 h 700" name="TY546"/>
              <a:gd fmla="*/ 2174 w 3285" name="TX547"/>
              <a:gd fmla="*/ 684 h 700" name="TY547"/>
              <a:gd fmla="*/ 2181 w 3285" name="TX548"/>
              <a:gd fmla="*/ 688 h 700" name="TY548"/>
              <a:gd fmla="*/ 2188 w 3285" name="TX549"/>
              <a:gd fmla="*/ 691 h 700" name="TY549"/>
              <a:gd fmla="*/ 2198 w 3285" name="TX550"/>
              <a:gd fmla="*/ 693 h 700" name="TY550"/>
              <a:gd fmla="*/ 2206 w 3285" name="TX551"/>
              <a:gd fmla="*/ 695 h 700" name="TY551"/>
              <a:gd fmla="*/ 2216 w 3285" name="TX552"/>
              <a:gd fmla="*/ 697 h 700" name="TY552"/>
              <a:gd fmla="*/ 2227 w 3285" name="TX553"/>
              <a:gd fmla="*/ 697 h 700" name="TY553"/>
              <a:gd fmla="*/ 2240 w 3285" name="TX554"/>
              <a:gd fmla="*/ 697 h 700" name="TY554"/>
              <a:gd fmla="*/ 2254 w 3285" name="TX555"/>
              <a:gd fmla="*/ 694 h 700" name="TY555"/>
              <a:gd fmla="*/ 2268 w 3285" name="TX556"/>
              <a:gd fmla="*/ 693 h 700" name="TY556"/>
              <a:gd fmla="*/ 2283 w 3285" name="TX557"/>
              <a:gd fmla="*/ 689 h 700" name="TY557"/>
              <a:gd fmla="*/ 2297 w 3285" name="TX558"/>
              <a:gd fmla="*/ 686 h 700" name="TY558"/>
              <a:gd fmla="*/ 2312 w 3285" name="TX559"/>
              <a:gd fmla="*/ 681 h 700" name="TY559"/>
              <a:gd fmla="*/ 2343 w 3285" name="TX560"/>
              <a:gd fmla="*/ 669 h 700" name="TY560"/>
              <a:gd fmla="*/ 2376 w 3285" name="TX561"/>
              <a:gd fmla="*/ 654 h 700" name="TY561"/>
              <a:gd fmla="*/ 2410 w 3285" name="TX562"/>
              <a:gd fmla="*/ 636 h 700" name="TY562"/>
              <a:gd fmla="*/ 2445 w 3285" name="TX563"/>
              <a:gd fmla="*/ 613 h 700" name="TY563"/>
              <a:gd fmla="*/ 2482 w 3285" name="TX564"/>
              <a:gd fmla="*/ 588 h 700" name="TY564"/>
              <a:gd fmla="*/ 2461 w 3285" name="TX565"/>
              <a:gd fmla="*/ 568 h 700" name="TY565"/>
              <a:gd fmla="*/ 2426 w 3285" name="TX566"/>
              <a:gd fmla="*/ 588 h 700" name="TY566"/>
              <a:gd fmla="*/ 2393 w 3285" name="TX567"/>
              <a:gd fmla="*/ 605 h 700" name="TY567"/>
              <a:gd fmla="*/ 2366 w 3285" name="TX568"/>
              <a:gd fmla="*/ 617 h 700" name="TY568"/>
              <a:gd fmla="*/ 2345 w 3285" name="TX569"/>
              <a:gd fmla="*/ 626 h 700" name="TY569"/>
              <a:gd fmla="*/ 2330 w 3285" name="TX570"/>
              <a:gd fmla="*/ 631 h 700" name="TY570"/>
              <a:gd fmla="*/ 2316 w 3285" name="TX571"/>
              <a:gd fmla="*/ 635 h 700" name="TY571"/>
              <a:gd fmla="*/ 2303 w 3285" name="TX572"/>
              <a:gd fmla="*/ 636 h 700" name="TY572"/>
              <a:gd fmla="*/ 2290 w 3285" name="TX573"/>
              <a:gd fmla="*/ 637 h 700" name="TY573"/>
              <a:gd fmla="*/ 2278 w 3285" name="TX574"/>
              <a:gd fmla="*/ 636 h 700" name="TY574"/>
              <a:gd fmla="*/ 2267 w 3285" name="TX575"/>
              <a:gd fmla="*/ 633 h 700" name="TY575"/>
              <a:gd fmla="*/ 2258 w 3285" name="TX576"/>
              <a:gd fmla="*/ 630 h 700" name="TY576"/>
              <a:gd fmla="*/ 2250 w 3285" name="TX577"/>
              <a:gd fmla="*/ 624 h 700" name="TY577"/>
              <a:gd fmla="*/ 2247 w 3285" name="TX578"/>
              <a:gd fmla="*/ 620 h 700" name="TY578"/>
              <a:gd fmla="*/ 2244 w 3285" name="TX579"/>
              <a:gd fmla="*/ 616 h 700" name="TY579"/>
              <a:gd fmla="*/ 2240 w 3285" name="TX580"/>
              <a:gd fmla="*/ 606 h 700" name="TY580"/>
              <a:gd fmla="*/ 2237 w 3285" name="TX581"/>
              <a:gd fmla="*/ 593 h 700" name="TY581"/>
              <a:gd fmla="*/ 2236 w 3285" name="TX582"/>
              <a:gd fmla="*/ 577 h 700" name="TY582"/>
              <a:gd fmla="*/ 2237 w 3285" name="TX583"/>
              <a:gd fmla="*/ 555 h 700" name="TY583"/>
              <a:gd fmla="*/ 2242 w 3285" name="TX584"/>
              <a:gd fmla="*/ 530 h 700" name="TY584"/>
              <a:gd fmla="*/ 2337 w 3285" name="TX585"/>
              <a:gd fmla="*/ 496 h 700" name="TY585"/>
              <a:gd fmla="*/ 2370 w 3285" name="TX586"/>
              <a:gd fmla="*/ 483 h 700" name="TY586"/>
              <a:gd fmla="*/ 2392 w 3285" name="TX587"/>
              <a:gd fmla="*/ 474 h 700" name="TY587"/>
              <a:gd fmla="*/ 2424 w 3285" name="TX588"/>
              <a:gd fmla="*/ 458 h 700" name="TY588"/>
              <a:gd fmla="*/ 2452 w 3285" name="TX589"/>
              <a:gd fmla="*/ 443 h 700" name="TY589"/>
              <a:gd fmla="*/ 2473 w 3285" name="TX590"/>
              <a:gd fmla="*/ 429 h 700" name="TY590"/>
              <a:gd fmla="*/ 2482 w 3285" name="TX591"/>
              <a:gd fmla="*/ 420 h 700" name="TY591"/>
              <a:gd fmla="*/ 2490 w 3285" name="TX592"/>
              <a:gd fmla="*/ 413 h 700" name="TY592"/>
              <a:gd fmla="*/ 2502 w 3285" name="TX593"/>
              <a:gd fmla="*/ 399 h 700" name="TY593"/>
              <a:gd fmla="*/ 2507 w 3285" name="TX594"/>
              <a:gd fmla="*/ 392 h 700" name="TY594"/>
              <a:gd fmla="*/ 2510 w 3285" name="TX595"/>
              <a:gd fmla="*/ 383 h 700" name="TY595"/>
              <a:gd fmla="*/ 2513 w 3285" name="TX596"/>
              <a:gd fmla="*/ 376 h 700" name="TY596"/>
              <a:gd fmla="*/ 2515 w 3285" name="TX597"/>
              <a:gd fmla="*/ 369 h 700" name="TY597"/>
              <a:gd fmla="*/ 2516 w 3285" name="TX598"/>
              <a:gd fmla="*/ 362 h 700" name="TY598"/>
              <a:gd fmla="*/ 2517 w 3285" name="TX599"/>
              <a:gd fmla="*/ 354 h 700" name="TY599"/>
              <a:gd fmla="*/ 2516 w 3285" name="TX600"/>
              <a:gd fmla="*/ 346 h 700" name="TY600"/>
              <a:gd fmla="*/ 2515 w 3285" name="TX601"/>
              <a:gd fmla="*/ 340 h 700" name="TY601"/>
              <a:gd fmla="*/ 2514 w 3285" name="TX602"/>
              <a:gd fmla="*/ 333 h 700" name="TY602"/>
              <a:gd fmla="*/ 2511 w 3285" name="TX603"/>
              <a:gd fmla="*/ 328 h 700" name="TY603"/>
              <a:gd fmla="*/ 2508 w 3285" name="TX604"/>
              <a:gd fmla="*/ 323 h 700" name="TY604"/>
              <a:gd fmla="*/ 2504 w 3285" name="TX605"/>
              <a:gd fmla="*/ 318 h 700" name="TY605"/>
              <a:gd fmla="*/ 2500 w 3285" name="TX606"/>
              <a:gd fmla="*/ 313 h 700" name="TY606"/>
              <a:gd fmla="*/ 2495 w 3285" name="TX607"/>
              <a:gd fmla="*/ 308 h 700" name="TY607"/>
              <a:gd fmla="*/ 2396 w 3285" name="TX609"/>
              <a:gd fmla="*/ 427 h 700" name="TY609"/>
              <a:gd fmla="*/ 2396 w 3285" name="TX610"/>
              <a:gd fmla="*/ 427 h 700" name="TY610"/>
              <a:gd fmla="*/ 2383 w 3285" name="TX611"/>
              <a:gd fmla="*/ 437 h 700" name="TY611"/>
              <a:gd fmla="*/ 2368 w 3285" name="TX612"/>
              <a:gd fmla="*/ 446 h 700" name="TY612"/>
              <a:gd fmla="*/ 2352 w 3285" name="TX613"/>
              <a:gd fmla="*/ 456 h 700" name="TY613"/>
              <a:gd fmla="*/ 2335 w 3285" name="TX614"/>
              <a:gd fmla="*/ 465 h 700" name="TY614"/>
              <a:gd fmla="*/ 2316 w 3285" name="TX615"/>
              <a:gd fmla="*/ 474 h 700" name="TY615"/>
              <a:gd fmla="*/ 2294 w 3285" name="TX616"/>
              <a:gd fmla="*/ 483 h 700" name="TY616"/>
              <a:gd fmla="*/ 2249 w 3285" name="TX617"/>
              <a:gd fmla="*/ 500 h 700" name="TY617"/>
              <a:gd fmla="*/ 2256 w 3285" name="TX618"/>
              <a:gd fmla="*/ 474 h 700" name="TY618"/>
              <a:gd fmla="*/ 2265 w 3285" name="TX619"/>
              <a:gd fmla="*/ 448 h 700" name="TY619"/>
              <a:gd fmla="*/ 2275 w 3285" name="TX620"/>
              <a:gd fmla="*/ 421 h 700" name="TY620"/>
              <a:gd fmla="*/ 2289 w 3285" name="TX621"/>
              <a:gd fmla="*/ 395 h 700" name="TY621"/>
              <a:gd fmla="*/ 2299 w 3285" name="TX622"/>
              <a:gd fmla="*/ 380 h 700" name="TY622"/>
              <a:gd fmla="*/ 2310 w 3285" name="TX623"/>
              <a:gd fmla="*/ 365 h 700" name="TY623"/>
              <a:gd fmla="*/ 2323 w 3285" name="TX624"/>
              <a:gd fmla="*/ 354 h 700" name="TY624"/>
              <a:gd fmla="*/ 2336 w 3285" name="TX625"/>
              <a:gd fmla="*/ 344 h 700" name="TY625"/>
              <a:gd fmla="*/ 2347 w 3285" name="TX626"/>
              <a:gd fmla="*/ 338 h 700" name="TY626"/>
              <a:gd fmla="*/ 2358 w 3285" name="TX627"/>
              <a:gd fmla="*/ 333 h 700" name="TY627"/>
              <a:gd fmla="*/ 2368 w 3285" name="TX628"/>
              <a:gd fmla="*/ 331 h 700" name="TY628"/>
              <a:gd fmla="*/ 2380 w 3285" name="TX629"/>
              <a:gd fmla="*/ 331 h 700" name="TY629"/>
              <a:gd fmla="*/ 2390 w 3285" name="TX630"/>
              <a:gd fmla="*/ 331 h 700" name="TY630"/>
              <a:gd fmla="*/ 2399 w 3285" name="TX631"/>
              <a:gd fmla="*/ 333 h 700" name="TY631"/>
              <a:gd fmla="*/ 2408 w 3285" name="TX632"/>
              <a:gd fmla="*/ 337 h 700" name="TY632"/>
              <a:gd fmla="*/ 2415 w 3285" name="TX633"/>
              <a:gd fmla="*/ 343 h 700" name="TY633"/>
              <a:gd fmla="*/ 2421 w 3285" name="TX634"/>
              <a:gd fmla="*/ 349 h 700" name="TY634"/>
              <a:gd fmla="*/ 2426 w 3285" name="TX635"/>
              <a:gd fmla="*/ 356 h 700" name="TY635"/>
              <a:gd fmla="*/ 2428 w 3285" name="TX636"/>
              <a:gd fmla="*/ 364 h 700" name="TY636"/>
              <a:gd fmla="*/ 2429 w 3285" name="TX637"/>
              <a:gd fmla="*/ 374 h 700" name="TY637"/>
              <a:gd fmla="*/ 2428 w 3285" name="TX638"/>
              <a:gd fmla="*/ 381 h 700" name="TY638"/>
              <a:gd fmla="*/ 2427 w 3285" name="TX639"/>
              <a:gd fmla="*/ 388 h 700" name="TY639"/>
              <a:gd fmla="*/ 2424 w 3285" name="TX640"/>
              <a:gd fmla="*/ 394 h 700" name="TY640"/>
              <a:gd fmla="*/ 2421 w 3285" name="TX641"/>
              <a:gd fmla="*/ 401 h 700" name="TY641"/>
              <a:gd fmla="*/ 2416 w 3285" name="TX642"/>
              <a:gd fmla="*/ 407 h 700" name="TY642"/>
              <a:gd fmla="*/ 2410 w 3285" name="TX643"/>
              <a:gd fmla="*/ 414 h 700" name="TY643"/>
              <a:gd fmla="*/ 2396 w 3285" name="TX644"/>
              <a:gd fmla="*/ 427 h 700" name="TY644"/>
              <a:gd fmla="*/ 3270 w 3285" name="TX646"/>
              <a:gd fmla="*/ 39 h 700" name="TY646"/>
              <a:gd fmla="*/ 3270 w 3285" name="TX647"/>
              <a:gd fmla="*/ 39 h 700" name="TY647"/>
              <a:gd fmla="*/ 3263 w 3285" name="TX648"/>
              <a:gd fmla="*/ 34 h 700" name="TY648"/>
              <a:gd fmla="*/ 3253 w 3285" name="TX649"/>
              <a:gd fmla="*/ 31 h 700" name="TY649"/>
              <a:gd fmla="*/ 3242 w 3285" name="TX650"/>
              <a:gd fmla="*/ 29 h 700" name="TY650"/>
              <a:gd fmla="*/ 3232 w 3285" name="TX651"/>
              <a:gd fmla="*/ 28 h 700" name="TY651"/>
              <a:gd fmla="*/ 3208 w 3285" name="TX652"/>
              <a:gd fmla="*/ 29 h 700" name="TY652"/>
              <a:gd fmla="*/ 3184 w 3285" name="TX653"/>
              <a:gd fmla="*/ 33 h 700" name="TY653"/>
              <a:gd fmla="*/ 3158 w 3285" name="TX654"/>
              <a:gd fmla="*/ 38 h 700" name="TY654"/>
              <a:gd fmla="*/ 3133 w 3285" name="TX655"/>
              <a:gd fmla="*/ 45 h 700" name="TY655"/>
              <a:gd fmla="*/ 3106 w 3285" name="TX656"/>
              <a:gd fmla="*/ 54 h 700" name="TY656"/>
              <a:gd fmla="*/ 3083 w 3285" name="TX657"/>
              <a:gd fmla="*/ 65 h 700" name="TY657"/>
              <a:gd fmla="*/ 3059 w 3285" name="TX658"/>
              <a:gd fmla="*/ 77 h 700" name="TY658"/>
              <a:gd fmla="*/ 3038 w 3285" name="TX659"/>
              <a:gd fmla="*/ 91 h 700" name="TY659"/>
              <a:gd fmla="*/ 3018 w 3285" name="TX660"/>
              <a:gd fmla="*/ 108 h 700" name="TY660"/>
              <a:gd fmla="*/ 3000 w 3285" name="TX661"/>
              <a:gd fmla="*/ 125 h 700" name="TY661"/>
              <a:gd fmla="*/ 2985 w 3285" name="TX662"/>
              <a:gd fmla="*/ 144 h 700" name="TY662"/>
              <a:gd fmla="*/ 2970 w 3285" name="TX663"/>
              <a:gd fmla="*/ 164 h 700" name="TY663"/>
              <a:gd fmla="*/ 2957 w 3285" name="TX664"/>
              <a:gd fmla="*/ 188 h 700" name="TY664"/>
              <a:gd fmla="*/ 2944 w 3285" name="TX665"/>
              <a:gd fmla="*/ 218 h 700" name="TY665"/>
              <a:gd fmla="*/ 2930 w 3285" name="TX666"/>
              <a:gd fmla="*/ 253 h 700" name="TY666"/>
              <a:gd fmla="*/ 2916 w 3285" name="TX667"/>
              <a:gd fmla="*/ 296 h 700" name="TY667"/>
              <a:gd fmla="*/ 2893 w 3285" name="TX668"/>
              <a:gd fmla="*/ 294 h 700" name="TY668"/>
              <a:gd fmla="*/ 2876 w 3285" name="TX669"/>
              <a:gd fmla="*/ 293 h 700" name="TY669"/>
              <a:gd fmla="*/ 2861 w 3285" name="TX670"/>
              <a:gd fmla="*/ 294 h 700" name="TY670"/>
              <a:gd fmla="*/ 2845 w 3285" name="TX671"/>
              <a:gd fmla="*/ 295 h 700" name="TY671"/>
              <a:gd fmla="*/ 2830 w 3285" name="TX672"/>
              <a:gd fmla="*/ 299 h 700" name="TY672"/>
              <a:gd fmla="*/ 2813 w 3285" name="TX673"/>
              <a:gd fmla="*/ 303 h 700" name="TY673"/>
              <a:gd fmla="*/ 2796 w 3285" name="TX674"/>
              <a:gd fmla="*/ 309 h 700" name="TY674"/>
              <a:gd fmla="*/ 2780 w 3285" name="TX675"/>
              <a:gd fmla="*/ 315 h 700" name="TY675"/>
              <a:gd fmla="*/ 2762 w 3285" name="TX676"/>
              <a:gd fmla="*/ 325 h 700" name="TY676"/>
              <a:gd fmla="*/ 2744 w 3285" name="TX677"/>
              <a:gd fmla="*/ 334 h 700" name="TY677"/>
              <a:gd fmla="*/ 2726 w 3285" name="TX678"/>
              <a:gd fmla="*/ 345 h 700" name="TY678"/>
              <a:gd fmla="*/ 2708 w 3285" name="TX679"/>
              <a:gd fmla="*/ 357 h 700" name="TY679"/>
              <a:gd fmla="*/ 2691 w 3285" name="TX680"/>
              <a:gd fmla="*/ 371 h 700" name="TY680"/>
              <a:gd fmla="*/ 2675 w 3285" name="TX681"/>
              <a:gd fmla="*/ 387 h 700" name="TY681"/>
              <a:gd fmla="*/ 2658 w 3285" name="TX682"/>
              <a:gd fmla="*/ 404 h 700" name="TY682"/>
              <a:gd fmla="*/ 2643 w 3285" name="TX683"/>
              <a:gd fmla="*/ 421 h 700" name="TY683"/>
              <a:gd fmla="*/ 2627 w 3285" name="TX684"/>
              <a:gd fmla="*/ 440 h 700" name="TY684"/>
              <a:gd fmla="*/ 2613 w 3285" name="TX685"/>
              <a:gd fmla="*/ 461 h 700" name="TY685"/>
              <a:gd fmla="*/ 2598 w 3285" name="TX686"/>
              <a:gd fmla="*/ 482 h 700" name="TY686"/>
              <a:gd fmla="*/ 2587 w 3285" name="TX687"/>
              <a:gd fmla="*/ 504 h 700" name="TY687"/>
              <a:gd fmla="*/ 2576 w 3285" name="TX688"/>
              <a:gd fmla="*/ 523 h 700" name="TY688"/>
              <a:gd fmla="*/ 2568 w 3285" name="TX689"/>
              <a:gd fmla="*/ 543 h 700" name="TY689"/>
              <a:gd fmla="*/ 2562 w 3285" name="TX690"/>
              <a:gd fmla="*/ 561 h 700" name="TY690"/>
              <a:gd fmla="*/ 2557 w 3285" name="TX691"/>
              <a:gd fmla="*/ 579 h 700" name="TY691"/>
              <a:gd fmla="*/ 2554 w 3285" name="TX692"/>
              <a:gd fmla="*/ 597 h 700" name="TY692"/>
              <a:gd fmla="*/ 2553 w 3285" name="TX693"/>
              <a:gd fmla="*/ 613 h 700" name="TY693"/>
              <a:gd fmla="*/ 2553 w 3285" name="TX694"/>
              <a:gd fmla="*/ 624 h 700" name="TY694"/>
              <a:gd fmla="*/ 2554 w 3285" name="TX695"/>
              <a:gd fmla="*/ 633 h 700" name="TY695"/>
              <a:gd fmla="*/ 2557 w 3285" name="TX696"/>
              <a:gd fmla="*/ 642 h 700" name="TY696"/>
              <a:gd fmla="*/ 2559 w 3285" name="TX697"/>
              <a:gd fmla="*/ 650 h 700" name="TY697"/>
              <a:gd fmla="*/ 2562 w 3285" name="TX698"/>
              <a:gd fmla="*/ 658 h 700" name="TY698"/>
              <a:gd fmla="*/ 2565 w 3285" name="TX699"/>
              <a:gd fmla="*/ 664 h 700" name="TY699"/>
              <a:gd fmla="*/ 2570 w 3285" name="TX700"/>
              <a:gd fmla="*/ 672 h 700" name="TY700"/>
              <a:gd fmla="*/ 2575 w 3285" name="TX701"/>
              <a:gd fmla="*/ 678 h 700" name="TY701"/>
              <a:gd fmla="*/ 2581 w 3285" name="TX702"/>
              <a:gd fmla="*/ 682 h 700" name="TY702"/>
              <a:gd fmla="*/ 2587 w 3285" name="TX703"/>
              <a:gd fmla="*/ 687 h 700" name="TY703"/>
              <a:gd fmla="*/ 2593 w 3285" name="TX704"/>
              <a:gd fmla="*/ 691 h 700" name="TY704"/>
              <a:gd fmla="*/ 2600 w 3285" name="TX705"/>
              <a:gd fmla="*/ 693 h 700" name="TY705"/>
              <a:gd fmla="*/ 2607 w 3285" name="TX706"/>
              <a:gd fmla="*/ 695 h 700" name="TY706"/>
              <a:gd fmla="*/ 2614 w 3285" name="TX707"/>
              <a:gd fmla="*/ 698 h 700" name="TY707"/>
              <a:gd fmla="*/ 2629 w 3285" name="TX708"/>
              <a:gd fmla="*/ 699 h 700" name="TY708"/>
              <a:gd fmla="*/ 2649 w 3285" name="TX709"/>
              <a:gd fmla="*/ 698 h 700" name="TY709"/>
              <a:gd fmla="*/ 2670 w 3285" name="TX710"/>
              <a:gd fmla="*/ 693 h 700" name="TY710"/>
              <a:gd fmla="*/ 2693 w 3285" name="TX711"/>
              <a:gd fmla="*/ 687 h 700" name="TY711"/>
              <a:gd fmla="*/ 2717 w 3285" name="TX712"/>
              <a:gd fmla="*/ 678 h 700" name="TY712"/>
              <a:gd fmla="*/ 2728 w 3285" name="TX713"/>
              <a:gd fmla="*/ 672 h 700" name="TY713"/>
              <a:gd fmla="*/ 2742 w 3285" name="TX714"/>
              <a:gd fmla="*/ 664 h 700" name="TY714"/>
              <a:gd fmla="*/ 2770 w 3285" name="TX715"/>
              <a:gd fmla="*/ 647 h 700" name="TY715"/>
              <a:gd fmla="*/ 2802 w 3285" name="TX716"/>
              <a:gd fmla="*/ 624 h 700" name="TY716"/>
              <a:gd fmla="*/ 2837 w 3285" name="TX717"/>
              <a:gd fmla="*/ 595 h 700" name="TY717"/>
              <a:gd fmla="*/ 2817 w 3285" name="TX718"/>
              <a:gd fmla="*/ 653 h 700" name="TY718"/>
              <a:gd fmla="*/ 2811 w 3285" name="TX719"/>
              <a:gd fmla="*/ 668 h 700" name="TY719"/>
              <a:gd fmla="*/ 2810 w 3285" name="TX720"/>
              <a:gd fmla="*/ 679 h 700" name="TY720"/>
              <a:gd fmla="*/ 2810 w 3285" name="TX721"/>
              <a:gd fmla="*/ 682 h 700" name="TY721"/>
              <a:gd fmla="*/ 2812 w 3285" name="TX722"/>
              <a:gd fmla="*/ 686 h 700" name="TY722"/>
              <a:gd fmla="*/ 2814 w 3285" name="TX723"/>
              <a:gd fmla="*/ 689 h 700" name="TY723"/>
              <a:gd fmla="*/ 2819 w 3285" name="TX724"/>
              <a:gd fmla="*/ 693 h 700" name="TY724"/>
              <a:gd fmla="*/ 2824 w 3285" name="TX725"/>
              <a:gd fmla="*/ 695 h 700" name="TY725"/>
              <a:gd fmla="*/ 2829 w 3285" name="TX726"/>
              <a:gd fmla="*/ 698 h 700" name="TY726"/>
              <a:gd fmla="*/ 2836 w 3285" name="TX727"/>
              <a:gd fmla="*/ 699 h 700" name="TY727"/>
              <a:gd fmla="*/ 2842 w 3285" name="TX728"/>
              <a:gd fmla="*/ 699 h 700" name="TY728"/>
              <a:gd fmla="*/ 2860 w 3285" name="TX729"/>
              <a:gd fmla="*/ 698 h 700" name="TY729"/>
              <a:gd fmla="*/ 2880 w 3285" name="TX730"/>
              <a:gd fmla="*/ 693 h 700" name="TY730"/>
              <a:gd fmla="*/ 2903 w 3285" name="TX731"/>
              <a:gd fmla="*/ 686 h 700" name="TY731"/>
              <a:gd fmla="*/ 2929 w 3285" name="TX732"/>
              <a:gd fmla="*/ 675 h 700" name="TY732"/>
              <a:gd fmla="*/ 2950 w 3285" name="TX733"/>
              <a:gd fmla="*/ 664 h 700" name="TY733"/>
              <a:gd fmla="*/ 2978 w 3285" name="TX734"/>
              <a:gd fmla="*/ 649 h 700" name="TY734"/>
              <a:gd fmla="*/ 3011 w 3285" name="TX735"/>
              <a:gd fmla="*/ 630 h 700" name="TY735"/>
              <a:gd fmla="*/ 3049 w 3285" name="TX736"/>
              <a:gd fmla="*/ 606 h 700" name="TY736"/>
              <a:gd fmla="*/ 3031 w 3285" name="TX737"/>
              <a:gd fmla="*/ 588 h 700" name="TY737"/>
              <a:gd fmla="*/ 2982 w 3285" name="TX738"/>
              <a:gd fmla="*/ 617 h 700" name="TY738"/>
              <a:gd fmla="*/ 2964 w 3285" name="TX739"/>
              <a:gd fmla="*/ 626 h 700" name="TY739"/>
              <a:gd fmla="*/ 2951 w 3285" name="TX740"/>
              <a:gd fmla="*/ 632 h 700" name="TY740"/>
              <a:gd fmla="*/ 2938 w 3285" name="TX741"/>
              <a:gd fmla="*/ 637 h 700" name="TY741"/>
              <a:gd fmla="*/ 2926 w 3285" name="TX742"/>
              <a:gd fmla="*/ 638 h 700" name="TY742"/>
              <a:gd fmla="*/ 2919 w 3285" name="TX743"/>
              <a:gd fmla="*/ 637 h 700" name="TY743"/>
              <a:gd fmla="*/ 2916 w 3285" name="TX744"/>
              <a:gd fmla="*/ 636 h 700" name="TY744"/>
              <a:gd fmla="*/ 2913 w 3285" name="TX745"/>
              <a:gd fmla="*/ 633 h 700" name="TY745"/>
              <a:gd fmla="*/ 2911 w 3285" name="TX746"/>
              <a:gd fmla="*/ 631 h 700" name="TY746"/>
              <a:gd fmla="*/ 2910 w 3285" name="TX747"/>
              <a:gd fmla="*/ 629 h 700" name="TY747"/>
              <a:gd fmla="*/ 2908 w 3285" name="TX748"/>
              <a:gd fmla="*/ 620 h 700" name="TY748"/>
              <a:gd fmla="*/ 2910 w 3285" name="TX749"/>
              <a:gd fmla="*/ 611 h 700" name="TY749"/>
              <a:gd fmla="*/ 2912 w 3285" name="TX750"/>
              <a:gd fmla="*/ 595 h 700" name="TY750"/>
              <a:gd fmla="*/ 2924 w 3285" name="TX751"/>
              <a:gd fmla="*/ 555 h 700" name="TY751"/>
              <a:gd fmla="*/ 3010 w 3285" name="TX752"/>
              <a:gd fmla="*/ 274 h 700" name="TY752"/>
              <a:gd fmla="*/ 3038 w 3285" name="TX753"/>
              <a:gd fmla="*/ 183 h 700" name="TY753"/>
              <a:gd fmla="*/ 3047 w 3285" name="TX754"/>
              <a:gd fmla="*/ 156 h 700" name="TY754"/>
              <a:gd fmla="*/ 3054 w 3285" name="TX755"/>
              <a:gd fmla="*/ 139 h 700" name="TY755"/>
              <a:gd fmla="*/ 3061 w 3285" name="TX756"/>
              <a:gd fmla="*/ 125 h 700" name="TY756"/>
              <a:gd fmla="*/ 3068 w 3285" name="TX757"/>
              <a:gd fmla="*/ 112 h 700" name="TY757"/>
              <a:gd fmla="*/ 3077 w 3285" name="TX758"/>
              <a:gd fmla="*/ 103 h 700" name="TY758"/>
              <a:gd fmla="*/ 3085 w 3285" name="TX759"/>
              <a:gd fmla="*/ 96 h 700" name="TY759"/>
              <a:gd fmla="*/ 3093 w 3285" name="TX760"/>
              <a:gd fmla="*/ 93 h 700" name="TY760"/>
              <a:gd fmla="*/ 3102 w 3285" name="TX761"/>
              <a:gd fmla="*/ 89 h 700" name="TY761"/>
              <a:gd fmla="*/ 3111 w 3285" name="TX762"/>
              <a:gd fmla="*/ 87 h 700" name="TY762"/>
              <a:gd fmla="*/ 3122 w 3285" name="TX763"/>
              <a:gd fmla="*/ 87 h 700" name="TY763"/>
              <a:gd fmla="*/ 3143 w 3285" name="TX764"/>
              <a:gd fmla="*/ 88 h 700" name="TY764"/>
              <a:gd fmla="*/ 3178 w 3285" name="TX765"/>
              <a:gd fmla="*/ 91 h 700" name="TY765"/>
              <a:gd fmla="*/ 3212 w 3285" name="TX766"/>
              <a:gd fmla="*/ 95 h 700" name="TY766"/>
              <a:gd fmla="*/ 3235 w 3285" name="TX767"/>
              <a:gd fmla="*/ 96 h 700" name="TY767"/>
              <a:gd fmla="*/ 3246 w 3285" name="TX768"/>
              <a:gd fmla="*/ 95 h 700" name="TY768"/>
              <a:gd fmla="*/ 3255 w 3285" name="TX769"/>
              <a:gd fmla="*/ 94 h 700" name="TY769"/>
              <a:gd fmla="*/ 3264 w 3285" name="TX770"/>
              <a:gd fmla="*/ 90 h 700" name="TY770"/>
              <a:gd fmla="*/ 3271 w 3285" name="TX771"/>
              <a:gd fmla="*/ 87 h 700" name="TY771"/>
              <a:gd fmla="*/ 3277 w 3285" name="TX772"/>
              <a:gd fmla="*/ 82 h 700" name="TY772"/>
              <a:gd fmla="*/ 3282 w 3285" name="TX773"/>
              <a:gd fmla="*/ 76 h 700" name="TY773"/>
              <a:gd fmla="*/ 3284 w 3285" name="TX774"/>
              <a:gd fmla="*/ 70 h 700" name="TY774"/>
              <a:gd fmla="*/ 3284 w 3285" name="TX775"/>
              <a:gd fmla="*/ 63 h 700" name="TY775"/>
              <a:gd fmla="*/ 3284 w 3285" name="TX776"/>
              <a:gd fmla="*/ 56 h 700" name="TY776"/>
              <a:gd fmla="*/ 3280 w 3285" name="TX777"/>
              <a:gd fmla="*/ 50 h 700" name="TY777"/>
              <a:gd fmla="*/ 3277 w 3285" name="TX778"/>
              <a:gd fmla="*/ 44 h 700" name="TY778"/>
              <a:gd fmla="*/ 3270 w 3285" name="TX779"/>
              <a:gd fmla="*/ 39 h 700" name="TY779"/>
              <a:gd fmla="*/ 2875 w 3285" name="TX781"/>
              <a:gd fmla="*/ 440 h 700" name="TY781"/>
              <a:gd fmla="*/ 2875 w 3285" name="TX782"/>
              <a:gd fmla="*/ 440 h 700" name="TY782"/>
              <a:gd fmla="*/ 2862 w 3285" name="TX783"/>
              <a:gd fmla="*/ 482 h 700" name="TY783"/>
              <a:gd fmla="*/ 2850 w 3285" name="TX784"/>
              <a:gd fmla="*/ 516 h 700" name="TY784"/>
              <a:gd fmla="*/ 2841 w 3285" name="TX785"/>
              <a:gd fmla="*/ 539 h 700" name="TY785"/>
              <a:gd fmla="*/ 2836 w 3285" name="TX786"/>
              <a:gd fmla="*/ 549 h 700" name="TY786"/>
              <a:gd fmla="*/ 2831 w 3285" name="TX787"/>
              <a:gd fmla="*/ 555 h 700" name="TY787"/>
              <a:gd fmla="*/ 2817 w 3285" name="TX788"/>
              <a:gd fmla="*/ 573 h 700" name="TY788"/>
              <a:gd fmla="*/ 2799 w 3285" name="TX789"/>
              <a:gd fmla="*/ 589 h 700" name="TY789"/>
              <a:gd fmla="*/ 2780 w 3285" name="TX790"/>
              <a:gd fmla="*/ 604 h 700" name="TY790"/>
              <a:gd fmla="*/ 2757 w 3285" name="TX791"/>
              <a:gd fmla="*/ 618 h 700" name="TY791"/>
              <a:gd fmla="*/ 2742 w 3285" name="TX792"/>
              <a:gd fmla="*/ 625 h 700" name="TY792"/>
              <a:gd fmla="*/ 2726 w 3285" name="TX793"/>
              <a:gd fmla="*/ 631 h 700" name="TY793"/>
              <a:gd fmla="*/ 2713 w 3285" name="TX794"/>
              <a:gd fmla="*/ 633 h 700" name="TY794"/>
              <a:gd fmla="*/ 2700 w 3285" name="TX795"/>
              <a:gd fmla="*/ 635 h 700" name="TY795"/>
              <a:gd fmla="*/ 2689 w 3285" name="TX796"/>
              <a:gd fmla="*/ 633 h 700" name="TY796"/>
              <a:gd fmla="*/ 2680 w 3285" name="TX797"/>
              <a:gd fmla="*/ 631 h 700" name="TY797"/>
              <a:gd fmla="*/ 2670 w 3285" name="TX798"/>
              <a:gd fmla="*/ 626 h 700" name="TY798"/>
              <a:gd fmla="*/ 2662 w 3285" name="TX799"/>
              <a:gd fmla="*/ 620 h 700" name="TY799"/>
              <a:gd fmla="*/ 2655 w 3285" name="TX800"/>
              <a:gd fmla="*/ 612 h 700" name="TY800"/>
              <a:gd fmla="*/ 2649 w 3285" name="TX801"/>
              <a:gd fmla="*/ 603 h 700" name="TY801"/>
              <a:gd fmla="*/ 2646 w 3285" name="TX802"/>
              <a:gd fmla="*/ 592 h 700" name="TY802"/>
              <a:gd fmla="*/ 2645 w 3285" name="TX803"/>
              <a:gd fmla="*/ 581 h 700" name="TY803"/>
              <a:gd fmla="*/ 2645 w 3285" name="TX804"/>
              <a:gd fmla="*/ 568 h 700" name="TY804"/>
              <a:gd fmla="*/ 2647 w 3285" name="TX805"/>
              <a:gd fmla="*/ 554 h 700" name="TY805"/>
              <a:gd fmla="*/ 2650 w 3285" name="TX806"/>
              <a:gd fmla="*/ 539 h 700" name="TY806"/>
              <a:gd fmla="*/ 2653 w 3285" name="TX807"/>
              <a:gd fmla="*/ 524 h 700" name="TY807"/>
              <a:gd fmla="*/ 2659 w 3285" name="TX808"/>
              <a:gd fmla="*/ 508 h 700" name="TY808"/>
              <a:gd fmla="*/ 2665 w 3285" name="TX809"/>
              <a:gd fmla="*/ 493 h 700" name="TY809"/>
              <a:gd fmla="*/ 2672 w 3285" name="TX810"/>
              <a:gd fmla="*/ 475 h 700" name="TY810"/>
              <a:gd fmla="*/ 2681 w 3285" name="TX811"/>
              <a:gd fmla="*/ 458 h 700" name="TY811"/>
              <a:gd fmla="*/ 2690 w 3285" name="TX812"/>
              <a:gd fmla="*/ 442 h 700" name="TY812"/>
              <a:gd fmla="*/ 2699 w 3285" name="TX813"/>
              <a:gd fmla="*/ 426 h 700" name="TY813"/>
              <a:gd fmla="*/ 2708 w 3285" name="TX814"/>
              <a:gd fmla="*/ 412 h 700" name="TY814"/>
              <a:gd fmla="*/ 2718 w 3285" name="TX815"/>
              <a:gd fmla="*/ 399 h 700" name="TY815"/>
              <a:gd fmla="*/ 2727 w 3285" name="TX816"/>
              <a:gd fmla="*/ 388 h 700" name="TY816"/>
              <a:gd fmla="*/ 2737 w 3285" name="TX817"/>
              <a:gd fmla="*/ 379 h 700" name="TY817"/>
              <a:gd fmla="*/ 2746 w 3285" name="TX818"/>
              <a:gd fmla="*/ 370 h 700" name="TY818"/>
              <a:gd fmla="*/ 2756 w 3285" name="TX819"/>
              <a:gd fmla="*/ 363 h 700" name="TY819"/>
              <a:gd fmla="*/ 2775 w 3285" name="TX820"/>
              <a:gd fmla="*/ 352 h 700" name="TY820"/>
              <a:gd fmla="*/ 2784 w 3285" name="TX821"/>
              <a:gd fmla="*/ 349 h 700" name="TY821"/>
              <a:gd fmla="*/ 2795 w 3285" name="TX822"/>
              <a:gd fmla="*/ 345 h 700" name="TY822"/>
              <a:gd fmla="*/ 2805 w 3285" name="TX823"/>
              <a:gd fmla="*/ 343 h 700" name="TY823"/>
              <a:gd fmla="*/ 2814 w 3285" name="TX824"/>
              <a:gd fmla="*/ 340 h 700" name="TY824"/>
              <a:gd fmla="*/ 2825 w 3285" name="TX825"/>
              <a:gd fmla="*/ 339 h 700" name="TY825"/>
              <a:gd fmla="*/ 2835 w 3285" name="TX826"/>
              <a:gd fmla="*/ 339 h 700" name="TY826"/>
              <a:gd fmla="*/ 2846 w 3285" name="TX827"/>
              <a:gd fmla="*/ 339 h 700" name="TY827"/>
              <a:gd fmla="*/ 2862 w 3285" name="TX828"/>
              <a:gd fmla="*/ 340 h 700" name="TY828"/>
              <a:gd fmla="*/ 2904 w 3285" name="TX829"/>
              <a:gd fmla="*/ 348 h 700" name="TY829"/>
              <a:gd fmla="*/ 2875 w 3285" name="TX830"/>
              <a:gd fmla="*/ 440 h 700" name="TY830"/>
              <a:gd fmla="*/ 2073 w 3285" name="TX832"/>
              <a:gd fmla="*/ 308 h 700" name="TY832"/>
              <a:gd fmla="*/ 2073 w 3285" name="TX833"/>
              <a:gd fmla="*/ 308 h 700" name="TY833"/>
              <a:gd fmla="*/ 2067 w 3285" name="TX834"/>
              <a:gd fmla="*/ 305 h 700" name="TY834"/>
              <a:gd fmla="*/ 2060 w 3285" name="TX835"/>
              <a:gd fmla="*/ 301 h 700" name="TY835"/>
              <a:gd fmla="*/ 2045 w 3285" name="TX836"/>
              <a:gd fmla="*/ 296 h 700" name="TY836"/>
              <a:gd fmla="*/ 2027 w 3285" name="TX837"/>
              <a:gd fmla="*/ 293 h 700" name="TY837"/>
              <a:gd fmla="*/ 2007 w 3285" name="TX838"/>
              <a:gd fmla="*/ 292 h 700" name="TY838"/>
              <a:gd fmla="*/ 1992 w 3285" name="TX839"/>
              <a:gd fmla="*/ 293 h 700" name="TY839"/>
              <a:gd fmla="*/ 1976 w 3285" name="TX840"/>
              <a:gd fmla="*/ 294 h 700" name="TY840"/>
              <a:gd fmla="*/ 1962 w 3285" name="TX841"/>
              <a:gd fmla="*/ 296 h 700" name="TY841"/>
              <a:gd fmla="*/ 1948 w 3285" name="TX842"/>
              <a:gd fmla="*/ 299 h 700" name="TY842"/>
              <a:gd fmla="*/ 1933 w 3285" name="TX843"/>
              <a:gd fmla="*/ 302 h 700" name="TY843"/>
              <a:gd fmla="*/ 1919 w 3285" name="TX844"/>
              <a:gd fmla="*/ 307 h 700" name="TY844"/>
              <a:gd fmla="*/ 1906 w 3285" name="TX845"/>
              <a:gd fmla="*/ 313 h 700" name="TY845"/>
              <a:gd fmla="*/ 1893 w 3285" name="TX846"/>
              <a:gd fmla="*/ 320 h 700" name="TY846"/>
              <a:gd fmla="*/ 1880 w 3285" name="TX847"/>
              <a:gd fmla="*/ 327 h 700" name="TY847"/>
              <a:gd fmla="*/ 1867 w 3285" name="TX848"/>
              <a:gd fmla="*/ 336 h 700" name="TY848"/>
              <a:gd fmla="*/ 1855 w 3285" name="TX849"/>
              <a:gd fmla="*/ 345 h 700" name="TY849"/>
              <a:gd fmla="*/ 1841 w 3285" name="TX850"/>
              <a:gd fmla="*/ 355 h 700" name="TY850"/>
              <a:gd fmla="*/ 1830 w 3285" name="TX851"/>
              <a:gd fmla="*/ 365 h 700" name="TY851"/>
              <a:gd fmla="*/ 1818 w 3285" name="TX852"/>
              <a:gd fmla="*/ 377 h 700" name="TY852"/>
              <a:gd fmla="*/ 1807 w 3285" name="TX853"/>
              <a:gd fmla="*/ 390 h 700" name="TY853"/>
              <a:gd fmla="*/ 1795 w 3285" name="TX854"/>
              <a:gd fmla="*/ 404 h 700" name="TY854"/>
              <a:gd fmla="*/ 1777 w 3285" name="TX855"/>
              <a:gd fmla="*/ 429 h 700" name="TY855"/>
              <a:gd fmla="*/ 1762 w 3285" name="TX856"/>
              <a:gd fmla="*/ 454 h 700" name="TY856"/>
              <a:gd fmla="*/ 1747 w 3285" name="TX857"/>
              <a:gd fmla="*/ 479 h 700" name="TY857"/>
              <a:gd fmla="*/ 1737 w 3285" name="TX858"/>
              <a:gd fmla="*/ 502 h 700" name="TY858"/>
              <a:gd fmla="*/ 1728 w 3285" name="TX859"/>
              <a:gd fmla="*/ 527 h 700" name="TY859"/>
              <a:gd fmla="*/ 1721 w 3285" name="TX860"/>
              <a:gd fmla="*/ 552 h 700" name="TY860"/>
              <a:gd fmla="*/ 1717 w 3285" name="TX861"/>
              <a:gd fmla="*/ 577 h 700" name="TY861"/>
              <a:gd fmla="*/ 1716 w 3285" name="TX862"/>
              <a:gd fmla="*/ 603 h 700" name="TY862"/>
              <a:gd fmla="*/ 1717 w 3285" name="TX863"/>
              <a:gd fmla="*/ 614 h 700" name="TY863"/>
              <a:gd fmla="*/ 1719 w 3285" name="TX864"/>
              <a:gd fmla="*/ 625 h 700" name="TY864"/>
              <a:gd fmla="*/ 1720 w 3285" name="TX865"/>
              <a:gd fmla="*/ 636 h 700" name="TY865"/>
              <a:gd fmla="*/ 1722 w 3285" name="TX866"/>
              <a:gd fmla="*/ 645 h 700" name="TY866"/>
              <a:gd fmla="*/ 1726 w 3285" name="TX867"/>
              <a:gd fmla="*/ 654 h 700" name="TY867"/>
              <a:gd fmla="*/ 1729 w 3285" name="TX868"/>
              <a:gd fmla="*/ 661 h 700" name="TY868"/>
              <a:gd fmla="*/ 1734 w 3285" name="TX869"/>
              <a:gd fmla="*/ 668 h 700" name="TY869"/>
              <a:gd fmla="*/ 1739 w 3285" name="TX870"/>
              <a:gd fmla="*/ 674 h 700" name="TY870"/>
              <a:gd fmla="*/ 1745 w 3285" name="TX871"/>
              <a:gd fmla="*/ 680 h 700" name="TY871"/>
              <a:gd fmla="*/ 1752 w 3285" name="TX872"/>
              <a:gd fmla="*/ 684 h 700" name="TY872"/>
              <a:gd fmla="*/ 1759 w 3285" name="TX873"/>
              <a:gd fmla="*/ 688 h 700" name="TY873"/>
              <a:gd fmla="*/ 1768 w 3285" name="TX874"/>
              <a:gd fmla="*/ 691 h 700" name="TY874"/>
              <a:gd fmla="*/ 1776 w 3285" name="TX875"/>
              <a:gd fmla="*/ 693 h 700" name="TY875"/>
              <a:gd fmla="*/ 1785 w 3285" name="TX876"/>
              <a:gd fmla="*/ 695 h 700" name="TY876"/>
              <a:gd fmla="*/ 1795 w 3285" name="TX877"/>
              <a:gd fmla="*/ 697 h 700" name="TY877"/>
              <a:gd fmla="*/ 1806 w 3285" name="TX878"/>
              <a:gd fmla="*/ 697 h 700" name="TY878"/>
              <a:gd fmla="*/ 1819 w 3285" name="TX879"/>
              <a:gd fmla="*/ 697 h 700" name="TY879"/>
              <a:gd fmla="*/ 1832 w 3285" name="TX880"/>
              <a:gd fmla="*/ 694 h 700" name="TY880"/>
              <a:gd fmla="*/ 1846 w 3285" name="TX881"/>
              <a:gd fmla="*/ 693 h 700" name="TY881"/>
              <a:gd fmla="*/ 1861 w 3285" name="TX882"/>
              <a:gd fmla="*/ 689 h 700" name="TY882"/>
              <a:gd fmla="*/ 1876 w 3285" name="TX883"/>
              <a:gd fmla="*/ 686 h 700" name="TY883"/>
              <a:gd fmla="*/ 1890 w 3285" name="TX884"/>
              <a:gd fmla="*/ 681 h 700" name="TY884"/>
              <a:gd fmla="*/ 1921 w 3285" name="TX885"/>
              <a:gd fmla="*/ 669 h 700" name="TY885"/>
              <a:gd fmla="*/ 1955 w 3285" name="TX886"/>
              <a:gd fmla="*/ 654 h 700" name="TY886"/>
              <a:gd fmla="*/ 1988 w 3285" name="TX887"/>
              <a:gd fmla="*/ 636 h 700" name="TY887"/>
              <a:gd fmla="*/ 2023 w 3285" name="TX888"/>
              <a:gd fmla="*/ 613 h 700" name="TY888"/>
              <a:gd fmla="*/ 2060 w 3285" name="TX889"/>
              <a:gd fmla="*/ 588 h 700" name="TY889"/>
              <a:gd fmla="*/ 2039 w 3285" name="TX890"/>
              <a:gd fmla="*/ 568 h 700" name="TY890"/>
              <a:gd fmla="*/ 2004 w 3285" name="TX891"/>
              <a:gd fmla="*/ 588 h 700" name="TY891"/>
              <a:gd fmla="*/ 1971 w 3285" name="TX892"/>
              <a:gd fmla="*/ 605 h 700" name="TY892"/>
              <a:gd fmla="*/ 1945 w 3285" name="TX893"/>
              <a:gd fmla="*/ 617 h 700" name="TY893"/>
              <a:gd fmla="*/ 1923 w 3285" name="TX894"/>
              <a:gd fmla="*/ 626 h 700" name="TY894"/>
              <a:gd fmla="*/ 1908 w 3285" name="TX895"/>
              <a:gd fmla="*/ 631 h 700" name="TY895"/>
              <a:gd fmla="*/ 1894 w 3285" name="TX896"/>
              <a:gd fmla="*/ 635 h 700" name="TY896"/>
              <a:gd fmla="*/ 1881 w 3285" name="TX897"/>
              <a:gd fmla="*/ 636 h 700" name="TY897"/>
              <a:gd fmla="*/ 1868 w 3285" name="TX898"/>
              <a:gd fmla="*/ 637 h 700" name="TY898"/>
              <a:gd fmla="*/ 1856 w 3285" name="TX899"/>
              <a:gd fmla="*/ 636 h 700" name="TY899"/>
              <a:gd fmla="*/ 1845 w 3285" name="TX900"/>
              <a:gd fmla="*/ 633 h 700" name="TY900"/>
              <a:gd fmla="*/ 1836 w 3285" name="TX901"/>
              <a:gd fmla="*/ 630 h 700" name="TY901"/>
              <a:gd fmla="*/ 1828 w 3285" name="TX902"/>
              <a:gd fmla="*/ 624 h 700" name="TY902"/>
              <a:gd fmla="*/ 1825 w 3285" name="TX903"/>
              <a:gd fmla="*/ 620 h 700" name="TY903"/>
              <a:gd fmla="*/ 1822 w 3285" name="TX904"/>
              <a:gd fmla="*/ 616 h 700" name="TY904"/>
              <a:gd fmla="*/ 1819 w 3285" name="TX905"/>
              <a:gd fmla="*/ 606 h 700" name="TY905"/>
              <a:gd fmla="*/ 1815 w 3285" name="TX906"/>
              <a:gd fmla="*/ 593 h 700" name="TY906"/>
              <a:gd fmla="*/ 1815 w 3285" name="TX907"/>
              <a:gd fmla="*/ 577 h 700" name="TY907"/>
              <a:gd fmla="*/ 1816 w 3285" name="TX908"/>
              <a:gd fmla="*/ 555 h 700" name="TY908"/>
              <a:gd fmla="*/ 1820 w 3285" name="TX909"/>
              <a:gd fmla="*/ 530 h 700" name="TY909"/>
              <a:gd fmla="*/ 1915 w 3285" name="TX910"/>
              <a:gd fmla="*/ 496 h 700" name="TY910"/>
              <a:gd fmla="*/ 1948 w 3285" name="TX911"/>
              <a:gd fmla="*/ 483 h 700" name="TY911"/>
              <a:gd fmla="*/ 1970 w 3285" name="TX912"/>
              <a:gd fmla="*/ 474 h 700" name="TY912"/>
              <a:gd fmla="*/ 2002 w 3285" name="TX913"/>
              <a:gd fmla="*/ 458 h 700" name="TY913"/>
              <a:gd fmla="*/ 2030 w 3285" name="TX914"/>
              <a:gd fmla="*/ 443 h 700" name="TY914"/>
              <a:gd fmla="*/ 2051 w 3285" name="TX915"/>
              <a:gd fmla="*/ 429 h 700" name="TY915"/>
              <a:gd fmla="*/ 2061 w 3285" name="TX916"/>
              <a:gd fmla="*/ 420 h 700" name="TY916"/>
              <a:gd fmla="*/ 2068 w 3285" name="TX917"/>
              <a:gd fmla="*/ 413 h 700" name="TY917"/>
              <a:gd fmla="*/ 2080 w 3285" name="TX918"/>
              <a:gd fmla="*/ 399 h 700" name="TY918"/>
              <a:gd fmla="*/ 2085 w 3285" name="TX919"/>
              <a:gd fmla="*/ 392 h 700" name="TY919"/>
              <a:gd fmla="*/ 2088 w 3285" name="TX920"/>
              <a:gd fmla="*/ 383 h 700" name="TY920"/>
              <a:gd fmla="*/ 2092 w 3285" name="TX921"/>
              <a:gd fmla="*/ 376 h 700" name="TY921"/>
              <a:gd fmla="*/ 2093 w 3285" name="TX922"/>
              <a:gd fmla="*/ 369 h 700" name="TY922"/>
              <a:gd fmla="*/ 2095 w 3285" name="TX923"/>
              <a:gd fmla="*/ 362 h 700" name="TY923"/>
              <a:gd fmla="*/ 2095 w 3285" name="TX924"/>
              <a:gd fmla="*/ 354 h 700" name="TY924"/>
              <a:gd fmla="*/ 2095 w 3285" name="TX925"/>
              <a:gd fmla="*/ 346 h 700" name="TY925"/>
              <a:gd fmla="*/ 2094 w 3285" name="TX926"/>
              <a:gd fmla="*/ 340 h 700" name="TY926"/>
              <a:gd fmla="*/ 2092 w 3285" name="TX927"/>
              <a:gd fmla="*/ 333 h 700" name="TY927"/>
              <a:gd fmla="*/ 2089 w 3285" name="TX928"/>
              <a:gd fmla="*/ 328 h 700" name="TY928"/>
              <a:gd fmla="*/ 2086 w 3285" name="TX929"/>
              <a:gd fmla="*/ 323 h 700" name="TY929"/>
              <a:gd fmla="*/ 2082 w 3285" name="TX930"/>
              <a:gd fmla="*/ 318 h 700" name="TY930"/>
              <a:gd fmla="*/ 2078 w 3285" name="TX931"/>
              <a:gd fmla="*/ 313 h 700" name="TY931"/>
              <a:gd fmla="*/ 2073 w 3285" name="TX932"/>
              <a:gd fmla="*/ 308 h 700" name="TY932"/>
              <a:gd fmla="*/ 1974 w 3285" name="TX934"/>
              <a:gd fmla="*/ 427 h 700" name="TY934"/>
              <a:gd fmla="*/ 1974 w 3285" name="TX935"/>
              <a:gd fmla="*/ 427 h 700" name="TY935"/>
              <a:gd fmla="*/ 1961 w 3285" name="TX936"/>
              <a:gd fmla="*/ 437 h 700" name="TY936"/>
              <a:gd fmla="*/ 1946 w 3285" name="TX937"/>
              <a:gd fmla="*/ 446 h 700" name="TY937"/>
              <a:gd fmla="*/ 1931 w 3285" name="TX938"/>
              <a:gd fmla="*/ 456 h 700" name="TY938"/>
              <a:gd fmla="*/ 1913 w 3285" name="TX939"/>
              <a:gd fmla="*/ 465 h 700" name="TY939"/>
              <a:gd fmla="*/ 1894 w 3285" name="TX940"/>
              <a:gd fmla="*/ 474 h 700" name="TY940"/>
              <a:gd fmla="*/ 1874 w 3285" name="TX941"/>
              <a:gd fmla="*/ 483 h 700" name="TY941"/>
              <a:gd fmla="*/ 1827 w 3285" name="TX942"/>
              <a:gd fmla="*/ 500 h 700" name="TY942"/>
              <a:gd fmla="*/ 1834 w 3285" name="TX943"/>
              <a:gd fmla="*/ 474 h 700" name="TY943"/>
              <a:gd fmla="*/ 1843 w 3285" name="TX944"/>
              <a:gd fmla="*/ 448 h 700" name="TY944"/>
              <a:gd fmla="*/ 1855 w 3285" name="TX945"/>
              <a:gd fmla="*/ 421 h 700" name="TY945"/>
              <a:gd fmla="*/ 1867 w 3285" name="TX946"/>
              <a:gd fmla="*/ 395 h 700" name="TY946"/>
              <a:gd fmla="*/ 1877 w 3285" name="TX947"/>
              <a:gd fmla="*/ 380 h 700" name="TY947"/>
              <a:gd fmla="*/ 1889 w 3285" name="TX948"/>
              <a:gd fmla="*/ 365 h 700" name="TY948"/>
              <a:gd fmla="*/ 1901 w 3285" name="TX949"/>
              <a:gd fmla="*/ 354 h 700" name="TY949"/>
              <a:gd fmla="*/ 1915 w 3285" name="TX950"/>
              <a:gd fmla="*/ 344 h 700" name="TY950"/>
              <a:gd fmla="*/ 1925 w 3285" name="TX951"/>
              <a:gd fmla="*/ 338 h 700" name="TY951"/>
              <a:gd fmla="*/ 1937 w 3285" name="TX952"/>
              <a:gd fmla="*/ 333 h 700" name="TY952"/>
              <a:gd fmla="*/ 1948 w 3285" name="TX953"/>
              <a:gd fmla="*/ 331 h 700" name="TY953"/>
              <a:gd fmla="*/ 1958 w 3285" name="TX954"/>
              <a:gd fmla="*/ 331 h 700" name="TY954"/>
              <a:gd fmla="*/ 1969 w 3285" name="TX955"/>
              <a:gd fmla="*/ 331 h 700" name="TY955"/>
              <a:gd fmla="*/ 1979 w 3285" name="TX956"/>
              <a:gd fmla="*/ 333 h 700" name="TY956"/>
              <a:gd fmla="*/ 1987 w 3285" name="TX957"/>
              <a:gd fmla="*/ 337 h 700" name="TY957"/>
              <a:gd fmla="*/ 1994 w 3285" name="TX958"/>
              <a:gd fmla="*/ 343 h 700" name="TY958"/>
              <a:gd fmla="*/ 2000 w 3285" name="TX959"/>
              <a:gd fmla="*/ 349 h 700" name="TY959"/>
              <a:gd fmla="*/ 2004 w 3285" name="TX960"/>
              <a:gd fmla="*/ 356 h 700" name="TY960"/>
              <a:gd fmla="*/ 2007 w 3285" name="TX961"/>
              <a:gd fmla="*/ 364 h 700" name="TY961"/>
              <a:gd fmla="*/ 2007 w 3285" name="TX962"/>
              <a:gd fmla="*/ 374 h 700" name="TY962"/>
              <a:gd fmla="*/ 2007 w 3285" name="TX963"/>
              <a:gd fmla="*/ 381 h 700" name="TY963"/>
              <a:gd fmla="*/ 2006 w 3285" name="TX964"/>
              <a:gd fmla="*/ 388 h 700" name="TY964"/>
              <a:gd fmla="*/ 2002 w 3285" name="TX965"/>
              <a:gd fmla="*/ 394 h 700" name="TY965"/>
              <a:gd fmla="*/ 1999 w 3285" name="TX966"/>
              <a:gd fmla="*/ 401 h 700" name="TY966"/>
              <a:gd fmla="*/ 1994 w 3285" name="TX967"/>
              <a:gd fmla="*/ 407 h 700" name="TY967"/>
              <a:gd fmla="*/ 1989 w 3285" name="TX968"/>
              <a:gd fmla="*/ 414 h 700" name="TY968"/>
              <a:gd fmla="*/ 1974 w 3285" name="TX969"/>
              <a:gd fmla="*/ 427 h 700" name="TY969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3" y="TY83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3" y="TY93"/>
              </a:cxn>
              <a:cxn ang="0">
                <a:pos x="TX94" y="TY94"/>
              </a:cxn>
              <a:cxn ang="0">
                <a:pos x="TX95" y="TY95"/>
              </a:cxn>
              <a:cxn ang="0">
                <a:pos x="TX96" y="TY96"/>
              </a:cxn>
              <a:cxn ang="0">
                <a:pos x="TX97" y="TY97"/>
              </a:cxn>
              <a:cxn ang="0">
                <a:pos x="TX98" y="TY98"/>
              </a:cxn>
              <a:cxn ang="0">
                <a:pos x="TX99" y="TY99"/>
              </a:cxn>
              <a:cxn ang="0">
                <a:pos x="TX100" y="TY100"/>
              </a:cxn>
              <a:cxn ang="0">
                <a:pos x="TX102" y="TY102"/>
              </a:cxn>
              <a:cxn ang="0">
                <a:pos x="TX103" y="TY103"/>
              </a:cxn>
              <a:cxn ang="0">
                <a:pos x="TX104" y="TY104"/>
              </a:cxn>
              <a:cxn ang="0">
                <a:pos x="TX105" y="TY105"/>
              </a:cxn>
              <a:cxn ang="0">
                <a:pos x="TX106" y="TY106"/>
              </a:cxn>
              <a:cxn ang="0">
                <a:pos x="TX107" y="TY107"/>
              </a:cxn>
              <a:cxn ang="0">
                <a:pos x="TX108" y="TY108"/>
              </a:cxn>
              <a:cxn ang="0">
                <a:pos x="TX109" y="TY109"/>
              </a:cxn>
              <a:cxn ang="0">
                <a:pos x="TX110" y="TY110"/>
              </a:cxn>
              <a:cxn ang="0">
                <a:pos x="TX111" y="TY111"/>
              </a:cxn>
              <a:cxn ang="0">
                <a:pos x="TX112" y="TY112"/>
              </a:cxn>
              <a:cxn ang="0">
                <a:pos x="TX113" y="TY113"/>
              </a:cxn>
              <a:cxn ang="0">
                <a:pos x="TX114" y="TY114"/>
              </a:cxn>
              <a:cxn ang="0">
                <a:pos x="TX115" y="TY115"/>
              </a:cxn>
              <a:cxn ang="0">
                <a:pos x="TX116" y="TY116"/>
              </a:cxn>
              <a:cxn ang="0">
                <a:pos x="TX117" y="TY117"/>
              </a:cxn>
              <a:cxn ang="0">
                <a:pos x="TX118" y="TY118"/>
              </a:cxn>
              <a:cxn ang="0">
                <a:pos x="TX119" y="TY119"/>
              </a:cxn>
              <a:cxn ang="0">
                <a:pos x="TX120" y="TY120"/>
              </a:cxn>
              <a:cxn ang="0">
                <a:pos x="TX121" y="TY121"/>
              </a:cxn>
              <a:cxn ang="0">
                <a:pos x="TX122" y="TY122"/>
              </a:cxn>
              <a:cxn ang="0">
                <a:pos x="TX123" y="TY123"/>
              </a:cxn>
              <a:cxn ang="0">
                <a:pos x="TX124" y="TY124"/>
              </a:cxn>
              <a:cxn ang="0">
                <a:pos x="TX125" y="TY125"/>
              </a:cxn>
              <a:cxn ang="0">
                <a:pos x="TX126" y="TY126"/>
              </a:cxn>
              <a:cxn ang="0">
                <a:pos x="TX127" y="TY127"/>
              </a:cxn>
              <a:cxn ang="0">
                <a:pos x="TX128" y="TY128"/>
              </a:cxn>
              <a:cxn ang="0">
                <a:pos x="TX129" y="TY129"/>
              </a:cxn>
              <a:cxn ang="0">
                <a:pos x="TX130" y="TY130"/>
              </a:cxn>
              <a:cxn ang="0">
                <a:pos x="TX131" y="TY131"/>
              </a:cxn>
              <a:cxn ang="0">
                <a:pos x="TX132" y="TY132"/>
              </a:cxn>
              <a:cxn ang="0">
                <a:pos x="TX133" y="TY133"/>
              </a:cxn>
              <a:cxn ang="0">
                <a:pos x="TX134" y="TY134"/>
              </a:cxn>
              <a:cxn ang="0">
                <a:pos x="TX135" y="TY135"/>
              </a:cxn>
              <a:cxn ang="0">
                <a:pos x="TX136" y="TY136"/>
              </a:cxn>
              <a:cxn ang="0">
                <a:pos x="TX137" y="TY137"/>
              </a:cxn>
              <a:cxn ang="0">
                <a:pos x="TX138" y="TY138"/>
              </a:cxn>
              <a:cxn ang="0">
                <a:pos x="TX139" y="TY139"/>
              </a:cxn>
              <a:cxn ang="0">
                <a:pos x="TX140" y="TY140"/>
              </a:cxn>
              <a:cxn ang="0">
                <a:pos x="TX141" y="TY141"/>
              </a:cxn>
              <a:cxn ang="0">
                <a:pos x="TX142" y="TY142"/>
              </a:cxn>
              <a:cxn ang="0">
                <a:pos x="TX143" y="TY143"/>
              </a:cxn>
              <a:cxn ang="0">
                <a:pos x="TX144" y="TY144"/>
              </a:cxn>
              <a:cxn ang="0">
                <a:pos x="TX145" y="TY145"/>
              </a:cxn>
              <a:cxn ang="0">
                <a:pos x="TX146" y="TY146"/>
              </a:cxn>
              <a:cxn ang="0">
                <a:pos x="TX147" y="TY147"/>
              </a:cxn>
              <a:cxn ang="0">
                <a:pos x="TX148" y="TY148"/>
              </a:cxn>
              <a:cxn ang="0">
                <a:pos x="TX149" y="TY149"/>
              </a:cxn>
              <a:cxn ang="0">
                <a:pos x="TX150" y="TY150"/>
              </a:cxn>
              <a:cxn ang="0">
                <a:pos x="TX151" y="TY151"/>
              </a:cxn>
              <a:cxn ang="0">
                <a:pos x="TX152" y="TY152"/>
              </a:cxn>
              <a:cxn ang="0">
                <a:pos x="TX153" y="TY153"/>
              </a:cxn>
              <a:cxn ang="0">
                <a:pos x="TX154" y="TY154"/>
              </a:cxn>
              <a:cxn ang="0">
                <a:pos x="TX155" y="TY155"/>
              </a:cxn>
              <a:cxn ang="0">
                <a:pos x="TX156" y="TY156"/>
              </a:cxn>
              <a:cxn ang="0">
                <a:pos x="TX157" y="TY157"/>
              </a:cxn>
              <a:cxn ang="0">
                <a:pos x="TX158" y="TY158"/>
              </a:cxn>
              <a:cxn ang="0">
                <a:pos x="TX159" y="TY159"/>
              </a:cxn>
              <a:cxn ang="0">
                <a:pos x="TX160" y="TY160"/>
              </a:cxn>
              <a:cxn ang="0">
                <a:pos x="TX161" y="TY161"/>
              </a:cxn>
              <a:cxn ang="0">
                <a:pos x="TX162" y="TY162"/>
              </a:cxn>
              <a:cxn ang="0">
                <a:pos x="TX163" y="TY163"/>
              </a:cxn>
              <a:cxn ang="0">
                <a:pos x="TX164" y="TY164"/>
              </a:cxn>
              <a:cxn ang="0">
                <a:pos x="TX165" y="TY165"/>
              </a:cxn>
              <a:cxn ang="0">
                <a:pos x="TX166" y="TY166"/>
              </a:cxn>
              <a:cxn ang="0">
                <a:pos x="TX167" y="TY167"/>
              </a:cxn>
              <a:cxn ang="0">
                <a:pos x="TX168" y="TY168"/>
              </a:cxn>
              <a:cxn ang="0">
                <a:pos x="TX169" y="TY169"/>
              </a:cxn>
              <a:cxn ang="0">
                <a:pos x="TX170" y="TY170"/>
              </a:cxn>
              <a:cxn ang="0">
                <a:pos x="TX171" y="TY171"/>
              </a:cxn>
              <a:cxn ang="0">
                <a:pos x="TX172" y="TY172"/>
              </a:cxn>
              <a:cxn ang="0">
                <a:pos x="TX173" y="TY173"/>
              </a:cxn>
              <a:cxn ang="0">
                <a:pos x="TX174" y="TY174"/>
              </a:cxn>
              <a:cxn ang="0">
                <a:pos x="TX175" y="TY175"/>
              </a:cxn>
              <a:cxn ang="0">
                <a:pos x="TX176" y="TY176"/>
              </a:cxn>
              <a:cxn ang="0">
                <a:pos x="TX177" y="TY177"/>
              </a:cxn>
              <a:cxn ang="0">
                <a:pos x="TX178" y="TY178"/>
              </a:cxn>
              <a:cxn ang="0">
                <a:pos x="TX179" y="TY179"/>
              </a:cxn>
              <a:cxn ang="0">
                <a:pos x="TX180" y="TY180"/>
              </a:cxn>
              <a:cxn ang="0">
                <a:pos x="TX181" y="TY181"/>
              </a:cxn>
              <a:cxn ang="0">
                <a:pos x="TX182" y="TY182"/>
              </a:cxn>
              <a:cxn ang="0">
                <a:pos x="TX183" y="TY183"/>
              </a:cxn>
              <a:cxn ang="0">
                <a:pos x="TX184" y="TY184"/>
              </a:cxn>
              <a:cxn ang="0">
                <a:pos x="TX185" y="TY185"/>
              </a:cxn>
              <a:cxn ang="0">
                <a:pos x="TX186" y="TY186"/>
              </a:cxn>
              <a:cxn ang="0">
                <a:pos x="TX187" y="TY187"/>
              </a:cxn>
              <a:cxn ang="0">
                <a:pos x="TX188" y="TY188"/>
              </a:cxn>
              <a:cxn ang="0">
                <a:pos x="TX189" y="TY189"/>
              </a:cxn>
              <a:cxn ang="0">
                <a:pos x="TX190" y="TY190"/>
              </a:cxn>
              <a:cxn ang="0">
                <a:pos x="TX191" y="TY191"/>
              </a:cxn>
              <a:cxn ang="0">
                <a:pos x="TX192" y="TY192"/>
              </a:cxn>
              <a:cxn ang="0">
                <a:pos x="TX193" y="TY193"/>
              </a:cxn>
              <a:cxn ang="0">
                <a:pos x="TX194" y="TY194"/>
              </a:cxn>
              <a:cxn ang="0">
                <a:pos x="TX195" y="TY195"/>
              </a:cxn>
              <a:cxn ang="0">
                <a:pos x="TX196" y="TY196"/>
              </a:cxn>
              <a:cxn ang="0">
                <a:pos x="TX197" y="TY197"/>
              </a:cxn>
              <a:cxn ang="0">
                <a:pos x="TX198" y="TY198"/>
              </a:cxn>
              <a:cxn ang="0">
                <a:pos x="TX199" y="TY199"/>
              </a:cxn>
              <a:cxn ang="0">
                <a:pos x="TX200" y="TY200"/>
              </a:cxn>
              <a:cxn ang="0">
                <a:pos x="TX201" y="TY201"/>
              </a:cxn>
              <a:cxn ang="0">
                <a:pos x="TX202" y="TY202"/>
              </a:cxn>
              <a:cxn ang="0">
                <a:pos x="TX203" y="TY203"/>
              </a:cxn>
              <a:cxn ang="0">
                <a:pos x="TX204" y="TY204"/>
              </a:cxn>
              <a:cxn ang="0">
                <a:pos x="TX205" y="TY205"/>
              </a:cxn>
              <a:cxn ang="0">
                <a:pos x="TX206" y="TY206"/>
              </a:cxn>
              <a:cxn ang="0">
                <a:pos x="TX207" y="TY207"/>
              </a:cxn>
              <a:cxn ang="0">
                <a:pos x="TX208" y="TY208"/>
              </a:cxn>
              <a:cxn ang="0">
                <a:pos x="TX209" y="TY209"/>
              </a:cxn>
              <a:cxn ang="0">
                <a:pos x="TX210" y="TY210"/>
              </a:cxn>
              <a:cxn ang="0">
                <a:pos x="TX211" y="TY211"/>
              </a:cxn>
              <a:cxn ang="0">
                <a:pos x="TX212" y="TY212"/>
              </a:cxn>
              <a:cxn ang="0">
                <a:pos x="TX213" y="TY213"/>
              </a:cxn>
              <a:cxn ang="0">
                <a:pos x="TX214" y="TY214"/>
              </a:cxn>
              <a:cxn ang="0">
                <a:pos x="TX215" y="TY215"/>
              </a:cxn>
              <a:cxn ang="0">
                <a:pos x="TX216" y="TY216"/>
              </a:cxn>
              <a:cxn ang="0">
                <a:pos x="TX217" y="TY217"/>
              </a:cxn>
              <a:cxn ang="0">
                <a:pos x="TX218" y="TY218"/>
              </a:cxn>
              <a:cxn ang="0">
                <a:pos x="TX219" y="TY219"/>
              </a:cxn>
              <a:cxn ang="0">
                <a:pos x="TX220" y="TY220"/>
              </a:cxn>
              <a:cxn ang="0">
                <a:pos x="TX221" y="TY221"/>
              </a:cxn>
              <a:cxn ang="0">
                <a:pos x="TX222" y="TY222"/>
              </a:cxn>
              <a:cxn ang="0">
                <a:pos x="TX223" y="TY223"/>
              </a:cxn>
              <a:cxn ang="0">
                <a:pos x="TX224" y="TY224"/>
              </a:cxn>
              <a:cxn ang="0">
                <a:pos x="TX225" y="TY225"/>
              </a:cxn>
              <a:cxn ang="0">
                <a:pos x="TX226" y="TY226"/>
              </a:cxn>
              <a:cxn ang="0">
                <a:pos x="TX227" y="TY227"/>
              </a:cxn>
              <a:cxn ang="0">
                <a:pos x="TX228" y="TY228"/>
              </a:cxn>
              <a:cxn ang="0">
                <a:pos x="TX229" y="TY229"/>
              </a:cxn>
              <a:cxn ang="0">
                <a:pos x="TX230" y="TY230"/>
              </a:cxn>
              <a:cxn ang="0">
                <a:pos x="TX231" y="TY231"/>
              </a:cxn>
              <a:cxn ang="0">
                <a:pos x="TX232" y="TY232"/>
              </a:cxn>
              <a:cxn ang="0">
                <a:pos x="TX233" y="TY233"/>
              </a:cxn>
              <a:cxn ang="0">
                <a:pos x="TX234" y="TY234"/>
              </a:cxn>
              <a:cxn ang="0">
                <a:pos x="TX235" y="TY235"/>
              </a:cxn>
              <a:cxn ang="0">
                <a:pos x="TX236" y="TY236"/>
              </a:cxn>
              <a:cxn ang="0">
                <a:pos x="TX237" y="TY237"/>
              </a:cxn>
              <a:cxn ang="0">
                <a:pos x="TX238" y="TY238"/>
              </a:cxn>
              <a:cxn ang="0">
                <a:pos x="TX239" y="TY239"/>
              </a:cxn>
              <a:cxn ang="0">
                <a:pos x="TX240" y="TY240"/>
              </a:cxn>
              <a:cxn ang="0">
                <a:pos x="TX241" y="TY241"/>
              </a:cxn>
              <a:cxn ang="0">
                <a:pos x="TX242" y="TY242"/>
              </a:cxn>
              <a:cxn ang="0">
                <a:pos x="TX243" y="TY243"/>
              </a:cxn>
              <a:cxn ang="0">
                <a:pos x="TX244" y="TY244"/>
              </a:cxn>
              <a:cxn ang="0">
                <a:pos x="TX245" y="TY245"/>
              </a:cxn>
              <a:cxn ang="0">
                <a:pos x="TX246" y="TY246"/>
              </a:cxn>
              <a:cxn ang="0">
                <a:pos x="TX247" y="TY247"/>
              </a:cxn>
              <a:cxn ang="0">
                <a:pos x="TX248" y="TY248"/>
              </a:cxn>
              <a:cxn ang="0">
                <a:pos x="TX249" y="TY249"/>
              </a:cxn>
              <a:cxn ang="0">
                <a:pos x="TX250" y="TY250"/>
              </a:cxn>
              <a:cxn ang="0">
                <a:pos x="TX251" y="TY251"/>
              </a:cxn>
              <a:cxn ang="0">
                <a:pos x="TX252" y="TY252"/>
              </a:cxn>
              <a:cxn ang="0">
                <a:pos x="TX253" y="TY253"/>
              </a:cxn>
              <a:cxn ang="0">
                <a:pos x="TX254" y="TY254"/>
              </a:cxn>
              <a:cxn ang="0">
                <a:pos x="TX255" y="TY255"/>
              </a:cxn>
              <a:cxn ang="0">
                <a:pos x="TX256" y="TY256"/>
              </a:cxn>
              <a:cxn ang="0">
                <a:pos x="TX257" y="TY257"/>
              </a:cxn>
              <a:cxn ang="0">
                <a:pos x="TX258" y="TY258"/>
              </a:cxn>
              <a:cxn ang="0">
                <a:pos x="TX259" y="TY259"/>
              </a:cxn>
              <a:cxn ang="0">
                <a:pos x="TX260" y="TY260"/>
              </a:cxn>
              <a:cxn ang="0">
                <a:pos x="TX261" y="TY261"/>
              </a:cxn>
              <a:cxn ang="0">
                <a:pos x="TX262" y="TY262"/>
              </a:cxn>
              <a:cxn ang="0">
                <a:pos x="TX263" y="TY263"/>
              </a:cxn>
              <a:cxn ang="0">
                <a:pos x="TX264" y="TY264"/>
              </a:cxn>
              <a:cxn ang="0">
                <a:pos x="TX265" y="TY265"/>
              </a:cxn>
              <a:cxn ang="0">
                <a:pos x="TX266" y="TY266"/>
              </a:cxn>
              <a:cxn ang="0">
                <a:pos x="TX267" y="TY267"/>
              </a:cxn>
              <a:cxn ang="0">
                <a:pos x="TX268" y="TY268"/>
              </a:cxn>
              <a:cxn ang="0">
                <a:pos x="TX269" y="TY269"/>
              </a:cxn>
              <a:cxn ang="0">
                <a:pos x="TX270" y="TY270"/>
              </a:cxn>
              <a:cxn ang="0">
                <a:pos x="TX271" y="TY271"/>
              </a:cxn>
              <a:cxn ang="0">
                <a:pos x="TX272" y="TY272"/>
              </a:cxn>
              <a:cxn ang="0">
                <a:pos x="TX273" y="TY273"/>
              </a:cxn>
              <a:cxn ang="0">
                <a:pos x="TX274" y="TY274"/>
              </a:cxn>
              <a:cxn ang="0">
                <a:pos x="TX275" y="TY275"/>
              </a:cxn>
              <a:cxn ang="0">
                <a:pos x="TX276" y="TY276"/>
              </a:cxn>
              <a:cxn ang="0">
                <a:pos x="TX277" y="TY277"/>
              </a:cxn>
              <a:cxn ang="0">
                <a:pos x="TX278" y="TY278"/>
              </a:cxn>
              <a:cxn ang="0">
                <a:pos x="TX279" y="TY279"/>
              </a:cxn>
              <a:cxn ang="0">
                <a:pos x="TX280" y="TY280"/>
              </a:cxn>
              <a:cxn ang="0">
                <a:pos x="TX281" y="TY281"/>
              </a:cxn>
              <a:cxn ang="0">
                <a:pos x="TX282" y="TY282"/>
              </a:cxn>
              <a:cxn ang="0">
                <a:pos x="TX283" y="TY283"/>
              </a:cxn>
              <a:cxn ang="0">
                <a:pos x="TX284" y="TY284"/>
              </a:cxn>
              <a:cxn ang="0">
                <a:pos x="TX285" y="TY285"/>
              </a:cxn>
              <a:cxn ang="0">
                <a:pos x="TX286" y="TY286"/>
              </a:cxn>
              <a:cxn ang="0">
                <a:pos x="TX287" y="TY287"/>
              </a:cxn>
              <a:cxn ang="0">
                <a:pos x="TX288" y="TY288"/>
              </a:cxn>
              <a:cxn ang="0">
                <a:pos x="TX289" y="TY289"/>
              </a:cxn>
              <a:cxn ang="0">
                <a:pos x="TX290" y="TY290"/>
              </a:cxn>
              <a:cxn ang="0">
                <a:pos x="TX291" y="TY291"/>
              </a:cxn>
              <a:cxn ang="0">
                <a:pos x="TX292" y="TY292"/>
              </a:cxn>
              <a:cxn ang="0">
                <a:pos x="TX293" y="TY293"/>
              </a:cxn>
              <a:cxn ang="0">
                <a:pos x="TX294" y="TY294"/>
              </a:cxn>
              <a:cxn ang="0">
                <a:pos x="TX295" y="TY295"/>
              </a:cxn>
              <a:cxn ang="0">
                <a:pos x="TX296" y="TY296"/>
              </a:cxn>
              <a:cxn ang="0">
                <a:pos x="TX297" y="TY297"/>
              </a:cxn>
              <a:cxn ang="0">
                <a:pos x="TX298" y="TY298"/>
              </a:cxn>
              <a:cxn ang="0">
                <a:pos x="TX299" y="TY299"/>
              </a:cxn>
              <a:cxn ang="0">
                <a:pos x="TX300" y="TY300"/>
              </a:cxn>
              <a:cxn ang="0">
                <a:pos x="TX301" y="TY301"/>
              </a:cxn>
              <a:cxn ang="0">
                <a:pos x="TX302" y="TY302"/>
              </a:cxn>
              <a:cxn ang="0">
                <a:pos x="TX303" y="TY303"/>
              </a:cxn>
              <a:cxn ang="0">
                <a:pos x="TX304" y="TY304"/>
              </a:cxn>
              <a:cxn ang="0">
                <a:pos x="TX305" y="TY305"/>
              </a:cxn>
              <a:cxn ang="0">
                <a:pos x="TX306" y="TY306"/>
              </a:cxn>
              <a:cxn ang="0">
                <a:pos x="TX307" y="TY307"/>
              </a:cxn>
              <a:cxn ang="0">
                <a:pos x="TX308" y="TY308"/>
              </a:cxn>
              <a:cxn ang="0">
                <a:pos x="TX309" y="TY309"/>
              </a:cxn>
              <a:cxn ang="0">
                <a:pos x="TX310" y="TY310"/>
              </a:cxn>
              <a:cxn ang="0">
                <a:pos x="TX311" y="TY311"/>
              </a:cxn>
              <a:cxn ang="0">
                <a:pos x="TX312" y="TY312"/>
              </a:cxn>
              <a:cxn ang="0">
                <a:pos x="TX313" y="TY313"/>
              </a:cxn>
              <a:cxn ang="0">
                <a:pos x="TX314" y="TY314"/>
              </a:cxn>
              <a:cxn ang="0">
                <a:pos x="TX315" y="TY315"/>
              </a:cxn>
              <a:cxn ang="0">
                <a:pos x="TX316" y="TY316"/>
              </a:cxn>
              <a:cxn ang="0">
                <a:pos x="TX317" y="TY317"/>
              </a:cxn>
              <a:cxn ang="0">
                <a:pos x="TX319" y="TY319"/>
              </a:cxn>
              <a:cxn ang="0">
                <a:pos x="TX320" y="TY320"/>
              </a:cxn>
              <a:cxn ang="0">
                <a:pos x="TX321" y="TY321"/>
              </a:cxn>
              <a:cxn ang="0">
                <a:pos x="TX322" y="TY322"/>
              </a:cxn>
              <a:cxn ang="0">
                <a:pos x="TX323" y="TY323"/>
              </a:cxn>
              <a:cxn ang="0">
                <a:pos x="TX324" y="TY324"/>
              </a:cxn>
              <a:cxn ang="0">
                <a:pos x="TX325" y="TY325"/>
              </a:cxn>
              <a:cxn ang="0">
                <a:pos x="TX326" y="TY326"/>
              </a:cxn>
              <a:cxn ang="0">
                <a:pos x="TX327" y="TY327"/>
              </a:cxn>
              <a:cxn ang="0">
                <a:pos x="TX328" y="TY328"/>
              </a:cxn>
              <a:cxn ang="0">
                <a:pos x="TX329" y="TY329"/>
              </a:cxn>
              <a:cxn ang="0">
                <a:pos x="TX330" y="TY330"/>
              </a:cxn>
              <a:cxn ang="0">
                <a:pos x="TX331" y="TY331"/>
              </a:cxn>
              <a:cxn ang="0">
                <a:pos x="TX332" y="TY332"/>
              </a:cxn>
              <a:cxn ang="0">
                <a:pos x="TX333" y="TY333"/>
              </a:cxn>
              <a:cxn ang="0">
                <a:pos x="TX334" y="TY334"/>
              </a:cxn>
              <a:cxn ang="0">
                <a:pos x="TX335" y="TY335"/>
              </a:cxn>
              <a:cxn ang="0">
                <a:pos x="TX336" y="TY336"/>
              </a:cxn>
              <a:cxn ang="0">
                <a:pos x="TX337" y="TY337"/>
              </a:cxn>
              <a:cxn ang="0">
                <a:pos x="TX338" y="TY338"/>
              </a:cxn>
              <a:cxn ang="0">
                <a:pos x="TX339" y="TY339"/>
              </a:cxn>
              <a:cxn ang="0">
                <a:pos x="TX340" y="TY340"/>
              </a:cxn>
              <a:cxn ang="0">
                <a:pos x="TX341" y="TY341"/>
              </a:cxn>
              <a:cxn ang="0">
                <a:pos x="TX342" y="TY342"/>
              </a:cxn>
              <a:cxn ang="0">
                <a:pos x="TX343" y="TY343"/>
              </a:cxn>
              <a:cxn ang="0">
                <a:pos x="TX344" y="TY344"/>
              </a:cxn>
              <a:cxn ang="0">
                <a:pos x="TX345" y="TY345"/>
              </a:cxn>
              <a:cxn ang="0">
                <a:pos x="TX346" y="TY346"/>
              </a:cxn>
              <a:cxn ang="0">
                <a:pos x="TX347" y="TY347"/>
              </a:cxn>
              <a:cxn ang="0">
                <a:pos x="TX348" y="TY348"/>
              </a:cxn>
              <a:cxn ang="0">
                <a:pos x="TX349" y="TY349"/>
              </a:cxn>
              <a:cxn ang="0">
                <a:pos x="TX350" y="TY350"/>
              </a:cxn>
              <a:cxn ang="0">
                <a:pos x="TX351" y="TY351"/>
              </a:cxn>
              <a:cxn ang="0">
                <a:pos x="TX352" y="TY352"/>
              </a:cxn>
              <a:cxn ang="0">
                <a:pos x="TX353" y="TY353"/>
              </a:cxn>
              <a:cxn ang="0">
                <a:pos x="TX354" y="TY354"/>
              </a:cxn>
              <a:cxn ang="0">
                <a:pos x="TX355" y="TY355"/>
              </a:cxn>
              <a:cxn ang="0">
                <a:pos x="TX356" y="TY356"/>
              </a:cxn>
              <a:cxn ang="0">
                <a:pos x="TX357" y="TY357"/>
              </a:cxn>
              <a:cxn ang="0">
                <a:pos x="TX358" y="TY358"/>
              </a:cxn>
              <a:cxn ang="0">
                <a:pos x="TX359" y="TY359"/>
              </a:cxn>
              <a:cxn ang="0">
                <a:pos x="TX360" y="TY360"/>
              </a:cxn>
              <a:cxn ang="0">
                <a:pos x="TX361" y="TY361"/>
              </a:cxn>
              <a:cxn ang="0">
                <a:pos x="TX362" y="TY362"/>
              </a:cxn>
              <a:cxn ang="0">
                <a:pos x="TX363" y="TY363"/>
              </a:cxn>
              <a:cxn ang="0">
                <a:pos x="TX364" y="TY364"/>
              </a:cxn>
              <a:cxn ang="0">
                <a:pos x="TX365" y="TY365"/>
              </a:cxn>
              <a:cxn ang="0">
                <a:pos x="TX366" y="TY366"/>
              </a:cxn>
              <a:cxn ang="0">
                <a:pos x="TX367" y="TY367"/>
              </a:cxn>
              <a:cxn ang="0">
                <a:pos x="TX368" y="TY368"/>
              </a:cxn>
              <a:cxn ang="0">
                <a:pos x="TX369" y="TY369"/>
              </a:cxn>
              <a:cxn ang="0">
                <a:pos x="TX370" y="TY370"/>
              </a:cxn>
              <a:cxn ang="0">
                <a:pos x="TX371" y="TY371"/>
              </a:cxn>
              <a:cxn ang="0">
                <a:pos x="TX372" y="TY372"/>
              </a:cxn>
              <a:cxn ang="0">
                <a:pos x="TX373" y="TY373"/>
              </a:cxn>
              <a:cxn ang="0">
                <a:pos x="TX374" y="TY374"/>
              </a:cxn>
              <a:cxn ang="0">
                <a:pos x="TX375" y="TY375"/>
              </a:cxn>
              <a:cxn ang="0">
                <a:pos x="TX376" y="TY376"/>
              </a:cxn>
              <a:cxn ang="0">
                <a:pos x="TX377" y="TY377"/>
              </a:cxn>
              <a:cxn ang="0">
                <a:pos x="TX378" y="TY378"/>
              </a:cxn>
              <a:cxn ang="0">
                <a:pos x="TX379" y="TY379"/>
              </a:cxn>
              <a:cxn ang="0">
                <a:pos x="TX380" y="TY380"/>
              </a:cxn>
              <a:cxn ang="0">
                <a:pos x="TX381" y="TY381"/>
              </a:cxn>
              <a:cxn ang="0">
                <a:pos x="TX382" y="TY382"/>
              </a:cxn>
              <a:cxn ang="0">
                <a:pos x="TX383" y="TY383"/>
              </a:cxn>
              <a:cxn ang="0">
                <a:pos x="TX384" y="TY384"/>
              </a:cxn>
              <a:cxn ang="0">
                <a:pos x="TX385" y="TY385"/>
              </a:cxn>
              <a:cxn ang="0">
                <a:pos x="TX386" y="TY386"/>
              </a:cxn>
              <a:cxn ang="0">
                <a:pos x="TX387" y="TY387"/>
              </a:cxn>
              <a:cxn ang="0">
                <a:pos x="TX388" y="TY388"/>
              </a:cxn>
              <a:cxn ang="0">
                <a:pos x="TX389" y="TY389"/>
              </a:cxn>
              <a:cxn ang="0">
                <a:pos x="TX390" y="TY390"/>
              </a:cxn>
              <a:cxn ang="0">
                <a:pos x="TX391" y="TY391"/>
              </a:cxn>
              <a:cxn ang="0">
                <a:pos x="TX392" y="TY392"/>
              </a:cxn>
              <a:cxn ang="0">
                <a:pos x="TX393" y="TY393"/>
              </a:cxn>
              <a:cxn ang="0">
                <a:pos x="TX394" y="TY394"/>
              </a:cxn>
              <a:cxn ang="0">
                <a:pos x="TX395" y="TY395"/>
              </a:cxn>
              <a:cxn ang="0">
                <a:pos x="TX396" y="TY396"/>
              </a:cxn>
              <a:cxn ang="0">
                <a:pos x="TX397" y="TY397"/>
              </a:cxn>
              <a:cxn ang="0">
                <a:pos x="TX398" y="TY398"/>
              </a:cxn>
              <a:cxn ang="0">
                <a:pos x="TX399" y="TY399"/>
              </a:cxn>
              <a:cxn ang="0">
                <a:pos x="TX400" y="TY400"/>
              </a:cxn>
              <a:cxn ang="0">
                <a:pos x="TX401" y="TY401"/>
              </a:cxn>
              <a:cxn ang="0">
                <a:pos x="TX402" y="TY402"/>
              </a:cxn>
              <a:cxn ang="0">
                <a:pos x="TX403" y="TY403"/>
              </a:cxn>
              <a:cxn ang="0">
                <a:pos x="TX404" y="TY404"/>
              </a:cxn>
              <a:cxn ang="0">
                <a:pos x="TX405" y="TY405"/>
              </a:cxn>
              <a:cxn ang="0">
                <a:pos x="TX406" y="TY406"/>
              </a:cxn>
              <a:cxn ang="0">
                <a:pos x="TX407" y="TY407"/>
              </a:cxn>
              <a:cxn ang="0">
                <a:pos x="TX408" y="TY408"/>
              </a:cxn>
              <a:cxn ang="0">
                <a:pos x="TX409" y="TY409"/>
              </a:cxn>
              <a:cxn ang="0">
                <a:pos x="TX410" y="TY410"/>
              </a:cxn>
              <a:cxn ang="0">
                <a:pos x="TX411" y="TY411"/>
              </a:cxn>
              <a:cxn ang="0">
                <a:pos x="TX412" y="TY412"/>
              </a:cxn>
              <a:cxn ang="0">
                <a:pos x="TX413" y="TY413"/>
              </a:cxn>
              <a:cxn ang="0">
                <a:pos x="TX414" y="TY414"/>
              </a:cxn>
              <a:cxn ang="0">
                <a:pos x="TX415" y="TY415"/>
              </a:cxn>
              <a:cxn ang="0">
                <a:pos x="TX416" y="TY416"/>
              </a:cxn>
              <a:cxn ang="0">
                <a:pos x="TX417" y="TY417"/>
              </a:cxn>
              <a:cxn ang="0">
                <a:pos x="TX418" y="TY418"/>
              </a:cxn>
              <a:cxn ang="0">
                <a:pos x="TX419" y="TY419"/>
              </a:cxn>
              <a:cxn ang="0">
                <a:pos x="TX420" y="TY420"/>
              </a:cxn>
              <a:cxn ang="0">
                <a:pos x="TX421" y="TY421"/>
              </a:cxn>
              <a:cxn ang="0">
                <a:pos x="TX422" y="TY422"/>
              </a:cxn>
              <a:cxn ang="0">
                <a:pos x="TX423" y="TY423"/>
              </a:cxn>
              <a:cxn ang="0">
                <a:pos x="TX424" y="TY424"/>
              </a:cxn>
              <a:cxn ang="0">
                <a:pos x="TX425" y="TY425"/>
              </a:cxn>
              <a:cxn ang="0">
                <a:pos x="TX426" y="TY426"/>
              </a:cxn>
              <a:cxn ang="0">
                <a:pos x="TX427" y="TY427"/>
              </a:cxn>
              <a:cxn ang="0">
                <a:pos x="TX428" y="TY428"/>
              </a:cxn>
              <a:cxn ang="0">
                <a:pos x="TX429" y="TY429"/>
              </a:cxn>
              <a:cxn ang="0">
                <a:pos x="TX430" y="TY430"/>
              </a:cxn>
              <a:cxn ang="0">
                <a:pos x="TX431" y="TY431"/>
              </a:cxn>
              <a:cxn ang="0">
                <a:pos x="TX432" y="TY432"/>
              </a:cxn>
              <a:cxn ang="0">
                <a:pos x="TX433" y="TY433"/>
              </a:cxn>
              <a:cxn ang="0">
                <a:pos x="TX434" y="TY434"/>
              </a:cxn>
              <a:cxn ang="0">
                <a:pos x="TX435" y="TY435"/>
              </a:cxn>
              <a:cxn ang="0">
                <a:pos x="TX436" y="TY436"/>
              </a:cxn>
              <a:cxn ang="0">
                <a:pos x="TX437" y="TY437"/>
              </a:cxn>
              <a:cxn ang="0">
                <a:pos x="TX438" y="TY438"/>
              </a:cxn>
              <a:cxn ang="0">
                <a:pos x="TX439" y="TY439"/>
              </a:cxn>
              <a:cxn ang="0">
                <a:pos x="TX440" y="TY440"/>
              </a:cxn>
              <a:cxn ang="0">
                <a:pos x="TX441" y="TY441"/>
              </a:cxn>
              <a:cxn ang="0">
                <a:pos x="TX442" y="TY442"/>
              </a:cxn>
              <a:cxn ang="0">
                <a:pos x="TX443" y="TY443"/>
              </a:cxn>
              <a:cxn ang="0">
                <a:pos x="TX444" y="TY444"/>
              </a:cxn>
              <a:cxn ang="0">
                <a:pos x="TX445" y="TY445"/>
              </a:cxn>
              <a:cxn ang="0">
                <a:pos x="TX446" y="TY446"/>
              </a:cxn>
              <a:cxn ang="0">
                <a:pos x="TX448" y="TY448"/>
              </a:cxn>
              <a:cxn ang="0">
                <a:pos x="TX449" y="TY449"/>
              </a:cxn>
              <a:cxn ang="0">
                <a:pos x="TX450" y="TY450"/>
              </a:cxn>
              <a:cxn ang="0">
                <a:pos x="TX451" y="TY451"/>
              </a:cxn>
              <a:cxn ang="0">
                <a:pos x="TX452" y="TY452"/>
              </a:cxn>
              <a:cxn ang="0">
                <a:pos x="TX453" y="TY453"/>
              </a:cxn>
              <a:cxn ang="0">
                <a:pos x="TX454" y="TY454"/>
              </a:cxn>
              <a:cxn ang="0">
                <a:pos x="TX455" y="TY455"/>
              </a:cxn>
              <a:cxn ang="0">
                <a:pos x="TX456" y="TY456"/>
              </a:cxn>
              <a:cxn ang="0">
                <a:pos x="TX457" y="TY457"/>
              </a:cxn>
              <a:cxn ang="0">
                <a:pos x="TX458" y="TY458"/>
              </a:cxn>
              <a:cxn ang="0">
                <a:pos x="TX459" y="TY459"/>
              </a:cxn>
              <a:cxn ang="0">
                <a:pos x="TX460" y="TY460"/>
              </a:cxn>
              <a:cxn ang="0">
                <a:pos x="TX461" y="TY461"/>
              </a:cxn>
              <a:cxn ang="0">
                <a:pos x="TX462" y="TY462"/>
              </a:cxn>
              <a:cxn ang="0">
                <a:pos x="TX463" y="TY463"/>
              </a:cxn>
              <a:cxn ang="0">
                <a:pos x="TX464" y="TY464"/>
              </a:cxn>
              <a:cxn ang="0">
                <a:pos x="TX465" y="TY465"/>
              </a:cxn>
              <a:cxn ang="0">
                <a:pos x="TX466" y="TY466"/>
              </a:cxn>
              <a:cxn ang="0">
                <a:pos x="TX467" y="TY467"/>
              </a:cxn>
              <a:cxn ang="0">
                <a:pos x="TX468" y="TY468"/>
              </a:cxn>
              <a:cxn ang="0">
                <a:pos x="TX469" y="TY469"/>
              </a:cxn>
              <a:cxn ang="0">
                <a:pos x="TX470" y="TY470"/>
              </a:cxn>
              <a:cxn ang="0">
                <a:pos x="TX471" y="TY471"/>
              </a:cxn>
              <a:cxn ang="0">
                <a:pos x="TX472" y="TY472"/>
              </a:cxn>
              <a:cxn ang="0">
                <a:pos x="TX473" y="TY473"/>
              </a:cxn>
              <a:cxn ang="0">
                <a:pos x="TX474" y="TY474"/>
              </a:cxn>
              <a:cxn ang="0">
                <a:pos x="TX475" y="TY475"/>
              </a:cxn>
              <a:cxn ang="0">
                <a:pos x="TX476" y="TY476"/>
              </a:cxn>
              <a:cxn ang="0">
                <a:pos x="TX477" y="TY477"/>
              </a:cxn>
              <a:cxn ang="0">
                <a:pos x="TX478" y="TY478"/>
              </a:cxn>
              <a:cxn ang="0">
                <a:pos x="TX479" y="TY479"/>
              </a:cxn>
              <a:cxn ang="0">
                <a:pos x="TX480" y="TY480"/>
              </a:cxn>
              <a:cxn ang="0">
                <a:pos x="TX481" y="TY481"/>
              </a:cxn>
              <a:cxn ang="0">
                <a:pos x="TX482" y="TY482"/>
              </a:cxn>
              <a:cxn ang="0">
                <a:pos x="TX483" y="TY483"/>
              </a:cxn>
              <a:cxn ang="0">
                <a:pos x="TX484" y="TY484"/>
              </a:cxn>
              <a:cxn ang="0">
                <a:pos x="TX485" y="TY485"/>
              </a:cxn>
              <a:cxn ang="0">
                <a:pos x="TX486" y="TY486"/>
              </a:cxn>
              <a:cxn ang="0">
                <a:pos x="TX487" y="TY487"/>
              </a:cxn>
              <a:cxn ang="0">
                <a:pos x="TX488" y="TY488"/>
              </a:cxn>
              <a:cxn ang="0">
                <a:pos x="TX489" y="TY489"/>
              </a:cxn>
              <a:cxn ang="0">
                <a:pos x="TX490" y="TY490"/>
              </a:cxn>
              <a:cxn ang="0">
                <a:pos x="TX491" y="TY491"/>
              </a:cxn>
              <a:cxn ang="0">
                <a:pos x="TX492" y="TY492"/>
              </a:cxn>
              <a:cxn ang="0">
                <a:pos x="TX493" y="TY493"/>
              </a:cxn>
              <a:cxn ang="0">
                <a:pos x="TX494" y="TY494"/>
              </a:cxn>
              <a:cxn ang="0">
                <a:pos x="TX495" y="TY495"/>
              </a:cxn>
              <a:cxn ang="0">
                <a:pos x="TX496" y="TY496"/>
              </a:cxn>
              <a:cxn ang="0">
                <a:pos x="TX497" y="TY497"/>
              </a:cxn>
              <a:cxn ang="0">
                <a:pos x="TX498" y="TY498"/>
              </a:cxn>
              <a:cxn ang="0">
                <a:pos x="TX499" y="TY499"/>
              </a:cxn>
              <a:cxn ang="0">
                <a:pos x="TX500" y="TY500"/>
              </a:cxn>
              <a:cxn ang="0">
                <a:pos x="TX501" y="TY501"/>
              </a:cxn>
              <a:cxn ang="0">
                <a:pos x="TX502" y="TY502"/>
              </a:cxn>
              <a:cxn ang="0">
                <a:pos x="TX503" y="TY503"/>
              </a:cxn>
              <a:cxn ang="0">
                <a:pos x="TX504" y="TY504"/>
              </a:cxn>
              <a:cxn ang="0">
                <a:pos x="TX505" y="TY505"/>
              </a:cxn>
              <a:cxn ang="0">
                <a:pos x="TX507" y="TY507"/>
              </a:cxn>
              <a:cxn ang="0">
                <a:pos x="TX508" y="TY508"/>
              </a:cxn>
              <a:cxn ang="0">
                <a:pos x="TX509" y="TY509"/>
              </a:cxn>
              <a:cxn ang="0">
                <a:pos x="TX510" y="TY510"/>
              </a:cxn>
              <a:cxn ang="0">
                <a:pos x="TX511" y="TY511"/>
              </a:cxn>
              <a:cxn ang="0">
                <a:pos x="TX512" y="TY512"/>
              </a:cxn>
              <a:cxn ang="0">
                <a:pos x="TX513" y="TY513"/>
              </a:cxn>
              <a:cxn ang="0">
                <a:pos x="TX514" y="TY514"/>
              </a:cxn>
              <a:cxn ang="0">
                <a:pos x="TX515" y="TY515"/>
              </a:cxn>
              <a:cxn ang="0">
                <a:pos x="TX516" y="TY516"/>
              </a:cxn>
              <a:cxn ang="0">
                <a:pos x="TX517" y="TY517"/>
              </a:cxn>
              <a:cxn ang="0">
                <a:pos x="TX518" y="TY518"/>
              </a:cxn>
              <a:cxn ang="0">
                <a:pos x="TX519" y="TY519"/>
              </a:cxn>
              <a:cxn ang="0">
                <a:pos x="TX520" y="TY520"/>
              </a:cxn>
              <a:cxn ang="0">
                <a:pos x="TX521" y="TY521"/>
              </a:cxn>
              <a:cxn ang="0">
                <a:pos x="TX522" y="TY522"/>
              </a:cxn>
              <a:cxn ang="0">
                <a:pos x="TX523" y="TY523"/>
              </a:cxn>
              <a:cxn ang="0">
                <a:pos x="TX524" y="TY524"/>
              </a:cxn>
              <a:cxn ang="0">
                <a:pos x="TX525" y="TY525"/>
              </a:cxn>
              <a:cxn ang="0">
                <a:pos x="TX526" y="TY526"/>
              </a:cxn>
              <a:cxn ang="0">
                <a:pos x="TX527" y="TY527"/>
              </a:cxn>
              <a:cxn ang="0">
                <a:pos x="TX528" y="TY528"/>
              </a:cxn>
              <a:cxn ang="0">
                <a:pos x="TX529" y="TY529"/>
              </a:cxn>
              <a:cxn ang="0">
                <a:pos x="TX530" y="TY530"/>
              </a:cxn>
              <a:cxn ang="0">
                <a:pos x="TX531" y="TY531"/>
              </a:cxn>
              <a:cxn ang="0">
                <a:pos x="TX532" y="TY532"/>
              </a:cxn>
              <a:cxn ang="0">
                <a:pos x="TX533" y="TY533"/>
              </a:cxn>
              <a:cxn ang="0">
                <a:pos x="TX534" y="TY534"/>
              </a:cxn>
              <a:cxn ang="0">
                <a:pos x="TX535" y="TY535"/>
              </a:cxn>
              <a:cxn ang="0">
                <a:pos x="TX536" y="TY536"/>
              </a:cxn>
              <a:cxn ang="0">
                <a:pos x="TX537" y="TY537"/>
              </a:cxn>
              <a:cxn ang="0">
                <a:pos x="TX538" y="TY538"/>
              </a:cxn>
              <a:cxn ang="0">
                <a:pos x="TX539" y="TY539"/>
              </a:cxn>
              <a:cxn ang="0">
                <a:pos x="TX540" y="TY540"/>
              </a:cxn>
              <a:cxn ang="0">
                <a:pos x="TX541" y="TY541"/>
              </a:cxn>
              <a:cxn ang="0">
                <a:pos x="TX542" y="TY542"/>
              </a:cxn>
              <a:cxn ang="0">
                <a:pos x="TX543" y="TY543"/>
              </a:cxn>
              <a:cxn ang="0">
                <a:pos x="TX544" y="TY544"/>
              </a:cxn>
              <a:cxn ang="0">
                <a:pos x="TX545" y="TY545"/>
              </a:cxn>
              <a:cxn ang="0">
                <a:pos x="TX546" y="TY546"/>
              </a:cxn>
              <a:cxn ang="0">
                <a:pos x="TX547" y="TY547"/>
              </a:cxn>
              <a:cxn ang="0">
                <a:pos x="TX548" y="TY548"/>
              </a:cxn>
              <a:cxn ang="0">
                <a:pos x="TX549" y="TY549"/>
              </a:cxn>
              <a:cxn ang="0">
                <a:pos x="TX550" y="TY550"/>
              </a:cxn>
              <a:cxn ang="0">
                <a:pos x="TX551" y="TY551"/>
              </a:cxn>
              <a:cxn ang="0">
                <a:pos x="TX552" y="TY552"/>
              </a:cxn>
              <a:cxn ang="0">
                <a:pos x="TX553" y="TY553"/>
              </a:cxn>
              <a:cxn ang="0">
                <a:pos x="TX554" y="TY554"/>
              </a:cxn>
              <a:cxn ang="0">
                <a:pos x="TX555" y="TY555"/>
              </a:cxn>
              <a:cxn ang="0">
                <a:pos x="TX556" y="TY556"/>
              </a:cxn>
              <a:cxn ang="0">
                <a:pos x="TX557" y="TY557"/>
              </a:cxn>
              <a:cxn ang="0">
                <a:pos x="TX558" y="TY558"/>
              </a:cxn>
              <a:cxn ang="0">
                <a:pos x="TX559" y="TY559"/>
              </a:cxn>
              <a:cxn ang="0">
                <a:pos x="TX560" y="TY560"/>
              </a:cxn>
              <a:cxn ang="0">
                <a:pos x="TX561" y="TY561"/>
              </a:cxn>
              <a:cxn ang="0">
                <a:pos x="TX562" y="TY562"/>
              </a:cxn>
              <a:cxn ang="0">
                <a:pos x="TX563" y="TY563"/>
              </a:cxn>
              <a:cxn ang="0">
                <a:pos x="TX564" y="TY564"/>
              </a:cxn>
              <a:cxn ang="0">
                <a:pos x="TX565" y="TY565"/>
              </a:cxn>
              <a:cxn ang="0">
                <a:pos x="TX566" y="TY566"/>
              </a:cxn>
              <a:cxn ang="0">
                <a:pos x="TX567" y="TY567"/>
              </a:cxn>
              <a:cxn ang="0">
                <a:pos x="TX568" y="TY568"/>
              </a:cxn>
              <a:cxn ang="0">
                <a:pos x="TX569" y="TY569"/>
              </a:cxn>
              <a:cxn ang="0">
                <a:pos x="TX570" y="TY570"/>
              </a:cxn>
              <a:cxn ang="0">
                <a:pos x="TX571" y="TY571"/>
              </a:cxn>
              <a:cxn ang="0">
                <a:pos x="TX572" y="TY572"/>
              </a:cxn>
              <a:cxn ang="0">
                <a:pos x="TX573" y="TY573"/>
              </a:cxn>
              <a:cxn ang="0">
                <a:pos x="TX574" y="TY574"/>
              </a:cxn>
              <a:cxn ang="0">
                <a:pos x="TX575" y="TY575"/>
              </a:cxn>
              <a:cxn ang="0">
                <a:pos x="TX576" y="TY576"/>
              </a:cxn>
              <a:cxn ang="0">
                <a:pos x="TX577" y="TY577"/>
              </a:cxn>
              <a:cxn ang="0">
                <a:pos x="TX578" y="TY578"/>
              </a:cxn>
              <a:cxn ang="0">
                <a:pos x="TX579" y="TY579"/>
              </a:cxn>
              <a:cxn ang="0">
                <a:pos x="TX580" y="TY580"/>
              </a:cxn>
              <a:cxn ang="0">
                <a:pos x="TX581" y="TY581"/>
              </a:cxn>
              <a:cxn ang="0">
                <a:pos x="TX582" y="TY582"/>
              </a:cxn>
              <a:cxn ang="0">
                <a:pos x="TX583" y="TY583"/>
              </a:cxn>
              <a:cxn ang="0">
                <a:pos x="TX584" y="TY584"/>
              </a:cxn>
              <a:cxn ang="0">
                <a:pos x="TX585" y="TY585"/>
              </a:cxn>
              <a:cxn ang="0">
                <a:pos x="TX586" y="TY586"/>
              </a:cxn>
              <a:cxn ang="0">
                <a:pos x="TX587" y="TY587"/>
              </a:cxn>
              <a:cxn ang="0">
                <a:pos x="TX588" y="TY588"/>
              </a:cxn>
              <a:cxn ang="0">
                <a:pos x="TX589" y="TY589"/>
              </a:cxn>
              <a:cxn ang="0">
                <a:pos x="TX590" y="TY590"/>
              </a:cxn>
              <a:cxn ang="0">
                <a:pos x="TX591" y="TY591"/>
              </a:cxn>
              <a:cxn ang="0">
                <a:pos x="TX592" y="TY592"/>
              </a:cxn>
              <a:cxn ang="0">
                <a:pos x="TX593" y="TY593"/>
              </a:cxn>
              <a:cxn ang="0">
                <a:pos x="TX594" y="TY594"/>
              </a:cxn>
              <a:cxn ang="0">
                <a:pos x="TX595" y="TY595"/>
              </a:cxn>
              <a:cxn ang="0">
                <a:pos x="TX596" y="TY596"/>
              </a:cxn>
              <a:cxn ang="0">
                <a:pos x="TX597" y="TY597"/>
              </a:cxn>
              <a:cxn ang="0">
                <a:pos x="TX598" y="TY598"/>
              </a:cxn>
              <a:cxn ang="0">
                <a:pos x="TX599" y="TY599"/>
              </a:cxn>
              <a:cxn ang="0">
                <a:pos x="TX600" y="TY600"/>
              </a:cxn>
              <a:cxn ang="0">
                <a:pos x="TX601" y="TY601"/>
              </a:cxn>
              <a:cxn ang="0">
                <a:pos x="TX602" y="TY602"/>
              </a:cxn>
              <a:cxn ang="0">
                <a:pos x="TX603" y="TY603"/>
              </a:cxn>
              <a:cxn ang="0">
                <a:pos x="TX604" y="TY604"/>
              </a:cxn>
              <a:cxn ang="0">
                <a:pos x="TX605" y="TY605"/>
              </a:cxn>
              <a:cxn ang="0">
                <a:pos x="TX606" y="TY606"/>
              </a:cxn>
              <a:cxn ang="0">
                <a:pos x="TX607" y="TY607"/>
              </a:cxn>
              <a:cxn ang="0">
                <a:pos x="TX609" y="TY609"/>
              </a:cxn>
              <a:cxn ang="0">
                <a:pos x="TX610" y="TY610"/>
              </a:cxn>
              <a:cxn ang="0">
                <a:pos x="TX611" y="TY611"/>
              </a:cxn>
              <a:cxn ang="0">
                <a:pos x="TX612" y="TY612"/>
              </a:cxn>
              <a:cxn ang="0">
                <a:pos x="TX613" y="TY613"/>
              </a:cxn>
              <a:cxn ang="0">
                <a:pos x="TX614" y="TY614"/>
              </a:cxn>
              <a:cxn ang="0">
                <a:pos x="TX615" y="TY615"/>
              </a:cxn>
              <a:cxn ang="0">
                <a:pos x="TX616" y="TY616"/>
              </a:cxn>
              <a:cxn ang="0">
                <a:pos x="TX617" y="TY617"/>
              </a:cxn>
              <a:cxn ang="0">
                <a:pos x="TX618" y="TY618"/>
              </a:cxn>
              <a:cxn ang="0">
                <a:pos x="TX619" y="TY619"/>
              </a:cxn>
              <a:cxn ang="0">
                <a:pos x="TX620" y="TY620"/>
              </a:cxn>
              <a:cxn ang="0">
                <a:pos x="TX621" y="TY621"/>
              </a:cxn>
              <a:cxn ang="0">
                <a:pos x="TX622" y="TY622"/>
              </a:cxn>
              <a:cxn ang="0">
                <a:pos x="TX623" y="TY623"/>
              </a:cxn>
              <a:cxn ang="0">
                <a:pos x="TX624" y="TY624"/>
              </a:cxn>
              <a:cxn ang="0">
                <a:pos x="TX625" y="TY625"/>
              </a:cxn>
              <a:cxn ang="0">
                <a:pos x="TX626" y="TY626"/>
              </a:cxn>
              <a:cxn ang="0">
                <a:pos x="TX627" y="TY627"/>
              </a:cxn>
              <a:cxn ang="0">
                <a:pos x="TX628" y="TY628"/>
              </a:cxn>
              <a:cxn ang="0">
                <a:pos x="TX629" y="TY629"/>
              </a:cxn>
              <a:cxn ang="0">
                <a:pos x="TX630" y="TY630"/>
              </a:cxn>
              <a:cxn ang="0">
                <a:pos x="TX631" y="TY631"/>
              </a:cxn>
              <a:cxn ang="0">
                <a:pos x="TX632" y="TY632"/>
              </a:cxn>
              <a:cxn ang="0">
                <a:pos x="TX633" y="TY633"/>
              </a:cxn>
              <a:cxn ang="0">
                <a:pos x="TX634" y="TY634"/>
              </a:cxn>
              <a:cxn ang="0">
                <a:pos x="TX635" y="TY635"/>
              </a:cxn>
              <a:cxn ang="0">
                <a:pos x="TX636" y="TY636"/>
              </a:cxn>
              <a:cxn ang="0">
                <a:pos x="TX637" y="TY637"/>
              </a:cxn>
              <a:cxn ang="0">
                <a:pos x="TX638" y="TY638"/>
              </a:cxn>
              <a:cxn ang="0">
                <a:pos x="TX639" y="TY639"/>
              </a:cxn>
              <a:cxn ang="0">
                <a:pos x="TX640" y="TY640"/>
              </a:cxn>
              <a:cxn ang="0">
                <a:pos x="TX641" y="TY641"/>
              </a:cxn>
              <a:cxn ang="0">
                <a:pos x="TX642" y="TY642"/>
              </a:cxn>
              <a:cxn ang="0">
                <a:pos x="TX643" y="TY643"/>
              </a:cxn>
              <a:cxn ang="0">
                <a:pos x="TX644" y="TY644"/>
              </a:cxn>
              <a:cxn ang="0">
                <a:pos x="TX646" y="TY646"/>
              </a:cxn>
              <a:cxn ang="0">
                <a:pos x="TX647" y="TY647"/>
              </a:cxn>
              <a:cxn ang="0">
                <a:pos x="TX648" y="TY648"/>
              </a:cxn>
              <a:cxn ang="0">
                <a:pos x="TX649" y="TY649"/>
              </a:cxn>
              <a:cxn ang="0">
                <a:pos x="TX650" y="TY650"/>
              </a:cxn>
              <a:cxn ang="0">
                <a:pos x="TX651" y="TY651"/>
              </a:cxn>
              <a:cxn ang="0">
                <a:pos x="TX652" y="TY652"/>
              </a:cxn>
              <a:cxn ang="0">
                <a:pos x="TX653" y="TY653"/>
              </a:cxn>
              <a:cxn ang="0">
                <a:pos x="TX654" y="TY654"/>
              </a:cxn>
              <a:cxn ang="0">
                <a:pos x="TX655" y="TY655"/>
              </a:cxn>
              <a:cxn ang="0">
                <a:pos x="TX656" y="TY656"/>
              </a:cxn>
              <a:cxn ang="0">
                <a:pos x="TX657" y="TY657"/>
              </a:cxn>
              <a:cxn ang="0">
                <a:pos x="TX658" y="TY658"/>
              </a:cxn>
              <a:cxn ang="0">
                <a:pos x="TX659" y="TY659"/>
              </a:cxn>
              <a:cxn ang="0">
                <a:pos x="TX660" y="TY660"/>
              </a:cxn>
              <a:cxn ang="0">
                <a:pos x="TX661" y="TY661"/>
              </a:cxn>
              <a:cxn ang="0">
                <a:pos x="TX662" y="TY662"/>
              </a:cxn>
              <a:cxn ang="0">
                <a:pos x="TX663" y="TY663"/>
              </a:cxn>
              <a:cxn ang="0">
                <a:pos x="TX664" y="TY664"/>
              </a:cxn>
              <a:cxn ang="0">
                <a:pos x="TX665" y="TY665"/>
              </a:cxn>
              <a:cxn ang="0">
                <a:pos x="TX666" y="TY666"/>
              </a:cxn>
              <a:cxn ang="0">
                <a:pos x="TX667" y="TY667"/>
              </a:cxn>
              <a:cxn ang="0">
                <a:pos x="TX668" y="TY668"/>
              </a:cxn>
              <a:cxn ang="0">
                <a:pos x="TX669" y="TY669"/>
              </a:cxn>
              <a:cxn ang="0">
                <a:pos x="TX670" y="TY670"/>
              </a:cxn>
              <a:cxn ang="0">
                <a:pos x="TX671" y="TY671"/>
              </a:cxn>
              <a:cxn ang="0">
                <a:pos x="TX672" y="TY672"/>
              </a:cxn>
              <a:cxn ang="0">
                <a:pos x="TX673" y="TY673"/>
              </a:cxn>
              <a:cxn ang="0">
                <a:pos x="TX674" y="TY674"/>
              </a:cxn>
              <a:cxn ang="0">
                <a:pos x="TX675" y="TY675"/>
              </a:cxn>
              <a:cxn ang="0">
                <a:pos x="TX676" y="TY676"/>
              </a:cxn>
              <a:cxn ang="0">
                <a:pos x="TX677" y="TY677"/>
              </a:cxn>
              <a:cxn ang="0">
                <a:pos x="TX678" y="TY678"/>
              </a:cxn>
              <a:cxn ang="0">
                <a:pos x="TX679" y="TY679"/>
              </a:cxn>
              <a:cxn ang="0">
                <a:pos x="TX680" y="TY680"/>
              </a:cxn>
              <a:cxn ang="0">
                <a:pos x="TX681" y="TY681"/>
              </a:cxn>
              <a:cxn ang="0">
                <a:pos x="TX682" y="TY682"/>
              </a:cxn>
              <a:cxn ang="0">
                <a:pos x="TX683" y="TY683"/>
              </a:cxn>
              <a:cxn ang="0">
                <a:pos x="TX684" y="TY684"/>
              </a:cxn>
              <a:cxn ang="0">
                <a:pos x="TX685" y="TY685"/>
              </a:cxn>
              <a:cxn ang="0">
                <a:pos x="TX686" y="TY686"/>
              </a:cxn>
              <a:cxn ang="0">
                <a:pos x="TX687" y="TY687"/>
              </a:cxn>
              <a:cxn ang="0">
                <a:pos x="TX688" y="TY688"/>
              </a:cxn>
              <a:cxn ang="0">
                <a:pos x="TX689" y="TY689"/>
              </a:cxn>
              <a:cxn ang="0">
                <a:pos x="TX690" y="TY690"/>
              </a:cxn>
              <a:cxn ang="0">
                <a:pos x="TX691" y="TY691"/>
              </a:cxn>
              <a:cxn ang="0">
                <a:pos x="TX692" y="TY692"/>
              </a:cxn>
              <a:cxn ang="0">
                <a:pos x="TX693" y="TY693"/>
              </a:cxn>
              <a:cxn ang="0">
                <a:pos x="TX694" y="TY694"/>
              </a:cxn>
              <a:cxn ang="0">
                <a:pos x="TX695" y="TY695"/>
              </a:cxn>
              <a:cxn ang="0">
                <a:pos x="TX696" y="TY696"/>
              </a:cxn>
              <a:cxn ang="0">
                <a:pos x="TX697" y="TY697"/>
              </a:cxn>
              <a:cxn ang="0">
                <a:pos x="TX698" y="TY698"/>
              </a:cxn>
              <a:cxn ang="0">
                <a:pos x="TX699" y="TY699"/>
              </a:cxn>
              <a:cxn ang="0">
                <a:pos x="TX700" y="TY700"/>
              </a:cxn>
              <a:cxn ang="0">
                <a:pos x="TX701" y="TY701"/>
              </a:cxn>
              <a:cxn ang="0">
                <a:pos x="TX702" y="TY702"/>
              </a:cxn>
              <a:cxn ang="0">
                <a:pos x="TX703" y="TY703"/>
              </a:cxn>
              <a:cxn ang="0">
                <a:pos x="TX704" y="TY704"/>
              </a:cxn>
              <a:cxn ang="0">
                <a:pos x="TX705" y="TY705"/>
              </a:cxn>
              <a:cxn ang="0">
                <a:pos x="TX706" y="TY706"/>
              </a:cxn>
              <a:cxn ang="0">
                <a:pos x="TX707" y="TY707"/>
              </a:cxn>
              <a:cxn ang="0">
                <a:pos x="TX708" y="TY708"/>
              </a:cxn>
              <a:cxn ang="0">
                <a:pos x="TX709" y="TY709"/>
              </a:cxn>
              <a:cxn ang="0">
                <a:pos x="TX710" y="TY710"/>
              </a:cxn>
              <a:cxn ang="0">
                <a:pos x="TX711" y="TY711"/>
              </a:cxn>
              <a:cxn ang="0">
                <a:pos x="TX712" y="TY712"/>
              </a:cxn>
              <a:cxn ang="0">
                <a:pos x="TX713" y="TY713"/>
              </a:cxn>
              <a:cxn ang="0">
                <a:pos x="TX714" y="TY714"/>
              </a:cxn>
              <a:cxn ang="0">
                <a:pos x="TX715" y="TY715"/>
              </a:cxn>
              <a:cxn ang="0">
                <a:pos x="TX716" y="TY716"/>
              </a:cxn>
              <a:cxn ang="0">
                <a:pos x="TX717" y="TY717"/>
              </a:cxn>
              <a:cxn ang="0">
                <a:pos x="TX718" y="TY718"/>
              </a:cxn>
              <a:cxn ang="0">
                <a:pos x="TX719" y="TY719"/>
              </a:cxn>
              <a:cxn ang="0">
                <a:pos x="TX720" y="TY720"/>
              </a:cxn>
              <a:cxn ang="0">
                <a:pos x="TX721" y="TY721"/>
              </a:cxn>
              <a:cxn ang="0">
                <a:pos x="TX722" y="TY722"/>
              </a:cxn>
              <a:cxn ang="0">
                <a:pos x="TX723" y="TY723"/>
              </a:cxn>
              <a:cxn ang="0">
                <a:pos x="TX724" y="TY724"/>
              </a:cxn>
              <a:cxn ang="0">
                <a:pos x="TX725" y="TY725"/>
              </a:cxn>
              <a:cxn ang="0">
                <a:pos x="TX726" y="TY726"/>
              </a:cxn>
              <a:cxn ang="0">
                <a:pos x="TX727" y="TY727"/>
              </a:cxn>
              <a:cxn ang="0">
                <a:pos x="TX728" y="TY728"/>
              </a:cxn>
              <a:cxn ang="0">
                <a:pos x="TX729" y="TY729"/>
              </a:cxn>
              <a:cxn ang="0">
                <a:pos x="TX730" y="TY730"/>
              </a:cxn>
              <a:cxn ang="0">
                <a:pos x="TX731" y="TY731"/>
              </a:cxn>
              <a:cxn ang="0">
                <a:pos x="TX732" y="TY732"/>
              </a:cxn>
              <a:cxn ang="0">
                <a:pos x="TX733" y="TY733"/>
              </a:cxn>
              <a:cxn ang="0">
                <a:pos x="TX734" y="TY734"/>
              </a:cxn>
              <a:cxn ang="0">
                <a:pos x="TX735" y="TY735"/>
              </a:cxn>
              <a:cxn ang="0">
                <a:pos x="TX736" y="TY736"/>
              </a:cxn>
              <a:cxn ang="0">
                <a:pos x="TX737" y="TY737"/>
              </a:cxn>
              <a:cxn ang="0">
                <a:pos x="TX738" y="TY738"/>
              </a:cxn>
              <a:cxn ang="0">
                <a:pos x="TX739" y="TY739"/>
              </a:cxn>
              <a:cxn ang="0">
                <a:pos x="TX740" y="TY740"/>
              </a:cxn>
              <a:cxn ang="0">
                <a:pos x="TX741" y="TY741"/>
              </a:cxn>
              <a:cxn ang="0">
                <a:pos x="TX742" y="TY742"/>
              </a:cxn>
              <a:cxn ang="0">
                <a:pos x="TX743" y="TY743"/>
              </a:cxn>
              <a:cxn ang="0">
                <a:pos x="TX744" y="TY744"/>
              </a:cxn>
              <a:cxn ang="0">
                <a:pos x="TX745" y="TY745"/>
              </a:cxn>
              <a:cxn ang="0">
                <a:pos x="TX746" y="TY746"/>
              </a:cxn>
              <a:cxn ang="0">
                <a:pos x="TX747" y="TY747"/>
              </a:cxn>
              <a:cxn ang="0">
                <a:pos x="TX748" y="TY748"/>
              </a:cxn>
              <a:cxn ang="0">
                <a:pos x="TX749" y="TY749"/>
              </a:cxn>
              <a:cxn ang="0">
                <a:pos x="TX750" y="TY750"/>
              </a:cxn>
              <a:cxn ang="0">
                <a:pos x="TX751" y="TY751"/>
              </a:cxn>
              <a:cxn ang="0">
                <a:pos x="TX752" y="TY752"/>
              </a:cxn>
              <a:cxn ang="0">
                <a:pos x="TX753" y="TY753"/>
              </a:cxn>
              <a:cxn ang="0">
                <a:pos x="TX754" y="TY754"/>
              </a:cxn>
              <a:cxn ang="0">
                <a:pos x="TX755" y="TY755"/>
              </a:cxn>
              <a:cxn ang="0">
                <a:pos x="TX756" y="TY756"/>
              </a:cxn>
              <a:cxn ang="0">
                <a:pos x="TX757" y="TY757"/>
              </a:cxn>
              <a:cxn ang="0">
                <a:pos x="TX758" y="TY758"/>
              </a:cxn>
              <a:cxn ang="0">
                <a:pos x="TX759" y="TY759"/>
              </a:cxn>
              <a:cxn ang="0">
                <a:pos x="TX760" y="TY760"/>
              </a:cxn>
              <a:cxn ang="0">
                <a:pos x="TX761" y="TY761"/>
              </a:cxn>
              <a:cxn ang="0">
                <a:pos x="TX762" y="TY762"/>
              </a:cxn>
              <a:cxn ang="0">
                <a:pos x="TX763" y="TY763"/>
              </a:cxn>
              <a:cxn ang="0">
                <a:pos x="TX764" y="TY764"/>
              </a:cxn>
              <a:cxn ang="0">
                <a:pos x="TX765" y="TY765"/>
              </a:cxn>
              <a:cxn ang="0">
                <a:pos x="TX766" y="TY766"/>
              </a:cxn>
              <a:cxn ang="0">
                <a:pos x="TX767" y="TY767"/>
              </a:cxn>
              <a:cxn ang="0">
                <a:pos x="TX768" y="TY768"/>
              </a:cxn>
              <a:cxn ang="0">
                <a:pos x="TX769" y="TY769"/>
              </a:cxn>
              <a:cxn ang="0">
                <a:pos x="TX770" y="TY770"/>
              </a:cxn>
              <a:cxn ang="0">
                <a:pos x="TX771" y="TY771"/>
              </a:cxn>
              <a:cxn ang="0">
                <a:pos x="TX772" y="TY772"/>
              </a:cxn>
              <a:cxn ang="0">
                <a:pos x="TX773" y="TY773"/>
              </a:cxn>
              <a:cxn ang="0">
                <a:pos x="TX774" y="TY774"/>
              </a:cxn>
              <a:cxn ang="0">
                <a:pos x="TX775" y="TY775"/>
              </a:cxn>
              <a:cxn ang="0">
                <a:pos x="TX776" y="TY776"/>
              </a:cxn>
              <a:cxn ang="0">
                <a:pos x="TX777" y="TY777"/>
              </a:cxn>
              <a:cxn ang="0">
                <a:pos x="TX778" y="TY778"/>
              </a:cxn>
              <a:cxn ang="0">
                <a:pos x="TX779" y="TY779"/>
              </a:cxn>
              <a:cxn ang="0">
                <a:pos x="TX781" y="TY781"/>
              </a:cxn>
              <a:cxn ang="0">
                <a:pos x="TX782" y="TY782"/>
              </a:cxn>
              <a:cxn ang="0">
                <a:pos x="TX783" y="TY783"/>
              </a:cxn>
              <a:cxn ang="0">
                <a:pos x="TX784" y="TY784"/>
              </a:cxn>
              <a:cxn ang="0">
                <a:pos x="TX785" y="TY785"/>
              </a:cxn>
              <a:cxn ang="0">
                <a:pos x="TX786" y="TY786"/>
              </a:cxn>
              <a:cxn ang="0">
                <a:pos x="TX787" y="TY787"/>
              </a:cxn>
              <a:cxn ang="0">
                <a:pos x="TX788" y="TY788"/>
              </a:cxn>
              <a:cxn ang="0">
                <a:pos x="TX789" y="TY789"/>
              </a:cxn>
              <a:cxn ang="0">
                <a:pos x="TX790" y="TY790"/>
              </a:cxn>
              <a:cxn ang="0">
                <a:pos x="TX791" y="TY791"/>
              </a:cxn>
              <a:cxn ang="0">
                <a:pos x="TX792" y="TY792"/>
              </a:cxn>
              <a:cxn ang="0">
                <a:pos x="TX793" y="TY793"/>
              </a:cxn>
              <a:cxn ang="0">
                <a:pos x="TX794" y="TY794"/>
              </a:cxn>
              <a:cxn ang="0">
                <a:pos x="TX795" y="TY795"/>
              </a:cxn>
              <a:cxn ang="0">
                <a:pos x="TX796" y="TY796"/>
              </a:cxn>
              <a:cxn ang="0">
                <a:pos x="TX797" y="TY797"/>
              </a:cxn>
              <a:cxn ang="0">
                <a:pos x="TX798" y="TY798"/>
              </a:cxn>
              <a:cxn ang="0">
                <a:pos x="TX799" y="TY799"/>
              </a:cxn>
              <a:cxn ang="0">
                <a:pos x="TX800" y="TY800"/>
              </a:cxn>
              <a:cxn ang="0">
                <a:pos x="TX801" y="TY801"/>
              </a:cxn>
              <a:cxn ang="0">
                <a:pos x="TX802" y="TY802"/>
              </a:cxn>
              <a:cxn ang="0">
                <a:pos x="TX803" y="TY803"/>
              </a:cxn>
              <a:cxn ang="0">
                <a:pos x="TX804" y="TY804"/>
              </a:cxn>
              <a:cxn ang="0">
                <a:pos x="TX805" y="TY805"/>
              </a:cxn>
              <a:cxn ang="0">
                <a:pos x="TX806" y="TY806"/>
              </a:cxn>
              <a:cxn ang="0">
                <a:pos x="TX807" y="TY807"/>
              </a:cxn>
              <a:cxn ang="0">
                <a:pos x="TX808" y="TY808"/>
              </a:cxn>
              <a:cxn ang="0">
                <a:pos x="TX809" y="TY809"/>
              </a:cxn>
              <a:cxn ang="0">
                <a:pos x="TX810" y="TY810"/>
              </a:cxn>
              <a:cxn ang="0">
                <a:pos x="TX811" y="TY811"/>
              </a:cxn>
              <a:cxn ang="0">
                <a:pos x="TX812" y="TY812"/>
              </a:cxn>
              <a:cxn ang="0">
                <a:pos x="TX813" y="TY813"/>
              </a:cxn>
              <a:cxn ang="0">
                <a:pos x="TX814" y="TY814"/>
              </a:cxn>
              <a:cxn ang="0">
                <a:pos x="TX815" y="TY815"/>
              </a:cxn>
              <a:cxn ang="0">
                <a:pos x="TX816" y="TY816"/>
              </a:cxn>
              <a:cxn ang="0">
                <a:pos x="TX817" y="TY817"/>
              </a:cxn>
              <a:cxn ang="0">
                <a:pos x="TX818" y="TY818"/>
              </a:cxn>
              <a:cxn ang="0">
                <a:pos x="TX819" y="TY819"/>
              </a:cxn>
              <a:cxn ang="0">
                <a:pos x="TX820" y="TY820"/>
              </a:cxn>
              <a:cxn ang="0">
                <a:pos x="TX821" y="TY821"/>
              </a:cxn>
              <a:cxn ang="0">
                <a:pos x="TX822" y="TY822"/>
              </a:cxn>
              <a:cxn ang="0">
                <a:pos x="TX823" y="TY823"/>
              </a:cxn>
              <a:cxn ang="0">
                <a:pos x="TX824" y="TY824"/>
              </a:cxn>
              <a:cxn ang="0">
                <a:pos x="TX825" y="TY825"/>
              </a:cxn>
              <a:cxn ang="0">
                <a:pos x="TX826" y="TY826"/>
              </a:cxn>
              <a:cxn ang="0">
                <a:pos x="TX827" y="TY827"/>
              </a:cxn>
              <a:cxn ang="0">
                <a:pos x="TX828" y="TY828"/>
              </a:cxn>
              <a:cxn ang="0">
                <a:pos x="TX829" y="TY829"/>
              </a:cxn>
              <a:cxn ang="0">
                <a:pos x="TX830" y="TY830"/>
              </a:cxn>
              <a:cxn ang="0">
                <a:pos x="TX832" y="TY832"/>
              </a:cxn>
              <a:cxn ang="0">
                <a:pos x="TX833" y="TY833"/>
              </a:cxn>
              <a:cxn ang="0">
                <a:pos x="TX834" y="TY834"/>
              </a:cxn>
              <a:cxn ang="0">
                <a:pos x="TX835" y="TY835"/>
              </a:cxn>
              <a:cxn ang="0">
                <a:pos x="TX836" y="TY836"/>
              </a:cxn>
              <a:cxn ang="0">
                <a:pos x="TX837" y="TY837"/>
              </a:cxn>
              <a:cxn ang="0">
                <a:pos x="TX838" y="TY838"/>
              </a:cxn>
              <a:cxn ang="0">
                <a:pos x="TX839" y="TY839"/>
              </a:cxn>
              <a:cxn ang="0">
                <a:pos x="TX840" y="TY840"/>
              </a:cxn>
              <a:cxn ang="0">
                <a:pos x="TX841" y="TY841"/>
              </a:cxn>
              <a:cxn ang="0">
                <a:pos x="TX842" y="TY842"/>
              </a:cxn>
              <a:cxn ang="0">
                <a:pos x="TX843" y="TY843"/>
              </a:cxn>
              <a:cxn ang="0">
                <a:pos x="TX844" y="TY844"/>
              </a:cxn>
              <a:cxn ang="0">
                <a:pos x="TX845" y="TY845"/>
              </a:cxn>
              <a:cxn ang="0">
                <a:pos x="TX846" y="TY846"/>
              </a:cxn>
              <a:cxn ang="0">
                <a:pos x="TX847" y="TY847"/>
              </a:cxn>
              <a:cxn ang="0">
                <a:pos x="TX848" y="TY848"/>
              </a:cxn>
              <a:cxn ang="0">
                <a:pos x="TX849" y="TY849"/>
              </a:cxn>
              <a:cxn ang="0">
                <a:pos x="TX850" y="TY850"/>
              </a:cxn>
              <a:cxn ang="0">
                <a:pos x="TX851" y="TY851"/>
              </a:cxn>
              <a:cxn ang="0">
                <a:pos x="TX852" y="TY852"/>
              </a:cxn>
              <a:cxn ang="0">
                <a:pos x="TX853" y="TY853"/>
              </a:cxn>
              <a:cxn ang="0">
                <a:pos x="TX854" y="TY854"/>
              </a:cxn>
              <a:cxn ang="0">
                <a:pos x="TX855" y="TY855"/>
              </a:cxn>
              <a:cxn ang="0">
                <a:pos x="TX856" y="TY856"/>
              </a:cxn>
              <a:cxn ang="0">
                <a:pos x="TX857" y="TY857"/>
              </a:cxn>
              <a:cxn ang="0">
                <a:pos x="TX858" y="TY858"/>
              </a:cxn>
              <a:cxn ang="0">
                <a:pos x="TX859" y="TY859"/>
              </a:cxn>
              <a:cxn ang="0">
                <a:pos x="TX860" y="TY860"/>
              </a:cxn>
              <a:cxn ang="0">
                <a:pos x="TX861" y="TY861"/>
              </a:cxn>
              <a:cxn ang="0">
                <a:pos x="TX862" y="TY862"/>
              </a:cxn>
              <a:cxn ang="0">
                <a:pos x="TX863" y="TY863"/>
              </a:cxn>
              <a:cxn ang="0">
                <a:pos x="TX864" y="TY864"/>
              </a:cxn>
              <a:cxn ang="0">
                <a:pos x="TX865" y="TY865"/>
              </a:cxn>
              <a:cxn ang="0">
                <a:pos x="TX866" y="TY866"/>
              </a:cxn>
              <a:cxn ang="0">
                <a:pos x="TX867" y="TY867"/>
              </a:cxn>
              <a:cxn ang="0">
                <a:pos x="TX868" y="TY868"/>
              </a:cxn>
              <a:cxn ang="0">
                <a:pos x="TX869" y="TY869"/>
              </a:cxn>
              <a:cxn ang="0">
                <a:pos x="TX870" y="TY870"/>
              </a:cxn>
              <a:cxn ang="0">
                <a:pos x="TX871" y="TY871"/>
              </a:cxn>
              <a:cxn ang="0">
                <a:pos x="TX872" y="TY872"/>
              </a:cxn>
              <a:cxn ang="0">
                <a:pos x="TX873" y="TY873"/>
              </a:cxn>
              <a:cxn ang="0">
                <a:pos x="TX874" y="TY874"/>
              </a:cxn>
              <a:cxn ang="0">
                <a:pos x="TX875" y="TY875"/>
              </a:cxn>
              <a:cxn ang="0">
                <a:pos x="TX876" y="TY876"/>
              </a:cxn>
              <a:cxn ang="0">
                <a:pos x="TX877" y="TY877"/>
              </a:cxn>
              <a:cxn ang="0">
                <a:pos x="TX878" y="TY878"/>
              </a:cxn>
              <a:cxn ang="0">
                <a:pos x="TX879" y="TY879"/>
              </a:cxn>
              <a:cxn ang="0">
                <a:pos x="TX880" y="TY880"/>
              </a:cxn>
              <a:cxn ang="0">
                <a:pos x="TX881" y="TY881"/>
              </a:cxn>
              <a:cxn ang="0">
                <a:pos x="TX882" y="TY882"/>
              </a:cxn>
              <a:cxn ang="0">
                <a:pos x="TX883" y="TY883"/>
              </a:cxn>
              <a:cxn ang="0">
                <a:pos x="TX884" y="TY884"/>
              </a:cxn>
              <a:cxn ang="0">
                <a:pos x="TX885" y="TY885"/>
              </a:cxn>
              <a:cxn ang="0">
                <a:pos x="TX886" y="TY886"/>
              </a:cxn>
              <a:cxn ang="0">
                <a:pos x="TX887" y="TY887"/>
              </a:cxn>
              <a:cxn ang="0">
                <a:pos x="TX888" y="TY888"/>
              </a:cxn>
              <a:cxn ang="0">
                <a:pos x="TX889" y="TY889"/>
              </a:cxn>
              <a:cxn ang="0">
                <a:pos x="TX890" y="TY890"/>
              </a:cxn>
              <a:cxn ang="0">
                <a:pos x="TX891" y="TY891"/>
              </a:cxn>
              <a:cxn ang="0">
                <a:pos x="TX892" y="TY892"/>
              </a:cxn>
              <a:cxn ang="0">
                <a:pos x="TX893" y="TY893"/>
              </a:cxn>
              <a:cxn ang="0">
                <a:pos x="TX894" y="TY894"/>
              </a:cxn>
              <a:cxn ang="0">
                <a:pos x="TX895" y="TY895"/>
              </a:cxn>
              <a:cxn ang="0">
                <a:pos x="TX896" y="TY896"/>
              </a:cxn>
              <a:cxn ang="0">
                <a:pos x="TX897" y="TY897"/>
              </a:cxn>
              <a:cxn ang="0">
                <a:pos x="TX898" y="TY898"/>
              </a:cxn>
              <a:cxn ang="0">
                <a:pos x="TX899" y="TY899"/>
              </a:cxn>
              <a:cxn ang="0">
                <a:pos x="TX900" y="TY900"/>
              </a:cxn>
              <a:cxn ang="0">
                <a:pos x="TX901" y="TY901"/>
              </a:cxn>
              <a:cxn ang="0">
                <a:pos x="TX902" y="TY902"/>
              </a:cxn>
              <a:cxn ang="0">
                <a:pos x="TX903" y="TY903"/>
              </a:cxn>
              <a:cxn ang="0">
                <a:pos x="TX904" y="TY904"/>
              </a:cxn>
              <a:cxn ang="0">
                <a:pos x="TX905" y="TY905"/>
              </a:cxn>
              <a:cxn ang="0">
                <a:pos x="TX906" y="TY906"/>
              </a:cxn>
              <a:cxn ang="0">
                <a:pos x="TX907" y="TY907"/>
              </a:cxn>
              <a:cxn ang="0">
                <a:pos x="TX908" y="TY908"/>
              </a:cxn>
              <a:cxn ang="0">
                <a:pos x="TX909" y="TY909"/>
              </a:cxn>
              <a:cxn ang="0">
                <a:pos x="TX910" y="TY910"/>
              </a:cxn>
              <a:cxn ang="0">
                <a:pos x="TX911" y="TY911"/>
              </a:cxn>
              <a:cxn ang="0">
                <a:pos x="TX912" y="TY912"/>
              </a:cxn>
              <a:cxn ang="0">
                <a:pos x="TX913" y="TY913"/>
              </a:cxn>
              <a:cxn ang="0">
                <a:pos x="TX914" y="TY914"/>
              </a:cxn>
              <a:cxn ang="0">
                <a:pos x="TX915" y="TY915"/>
              </a:cxn>
              <a:cxn ang="0">
                <a:pos x="TX916" y="TY916"/>
              </a:cxn>
              <a:cxn ang="0">
                <a:pos x="TX917" y="TY917"/>
              </a:cxn>
              <a:cxn ang="0">
                <a:pos x="TX918" y="TY918"/>
              </a:cxn>
              <a:cxn ang="0">
                <a:pos x="TX919" y="TY919"/>
              </a:cxn>
              <a:cxn ang="0">
                <a:pos x="TX920" y="TY920"/>
              </a:cxn>
              <a:cxn ang="0">
                <a:pos x="TX921" y="TY921"/>
              </a:cxn>
              <a:cxn ang="0">
                <a:pos x="TX922" y="TY922"/>
              </a:cxn>
              <a:cxn ang="0">
                <a:pos x="TX923" y="TY923"/>
              </a:cxn>
              <a:cxn ang="0">
                <a:pos x="TX924" y="TY924"/>
              </a:cxn>
              <a:cxn ang="0">
                <a:pos x="TX925" y="TY925"/>
              </a:cxn>
              <a:cxn ang="0">
                <a:pos x="TX926" y="TY926"/>
              </a:cxn>
              <a:cxn ang="0">
                <a:pos x="TX927" y="TY927"/>
              </a:cxn>
              <a:cxn ang="0">
                <a:pos x="TX928" y="TY928"/>
              </a:cxn>
              <a:cxn ang="0">
                <a:pos x="TX929" y="TY929"/>
              </a:cxn>
              <a:cxn ang="0">
                <a:pos x="TX930" y="TY930"/>
              </a:cxn>
              <a:cxn ang="0">
                <a:pos x="TX931" y="TY931"/>
              </a:cxn>
              <a:cxn ang="0">
                <a:pos x="TX932" y="TY932"/>
              </a:cxn>
              <a:cxn ang="0">
                <a:pos x="TX934" y="TY934"/>
              </a:cxn>
              <a:cxn ang="0">
                <a:pos x="TX935" y="TY935"/>
              </a:cxn>
              <a:cxn ang="0">
                <a:pos x="TX936" y="TY936"/>
              </a:cxn>
              <a:cxn ang="0">
                <a:pos x="TX937" y="TY937"/>
              </a:cxn>
              <a:cxn ang="0">
                <a:pos x="TX938" y="TY938"/>
              </a:cxn>
              <a:cxn ang="0">
                <a:pos x="TX939" y="TY939"/>
              </a:cxn>
              <a:cxn ang="0">
                <a:pos x="TX940" y="TY940"/>
              </a:cxn>
              <a:cxn ang="0">
                <a:pos x="TX941" y="TY941"/>
              </a:cxn>
              <a:cxn ang="0">
                <a:pos x="TX942" y="TY942"/>
              </a:cxn>
              <a:cxn ang="0">
                <a:pos x="TX943" y="TY943"/>
              </a:cxn>
              <a:cxn ang="0">
                <a:pos x="TX944" y="TY944"/>
              </a:cxn>
              <a:cxn ang="0">
                <a:pos x="TX945" y="TY945"/>
              </a:cxn>
              <a:cxn ang="0">
                <a:pos x="TX946" y="TY946"/>
              </a:cxn>
              <a:cxn ang="0">
                <a:pos x="TX947" y="TY947"/>
              </a:cxn>
              <a:cxn ang="0">
                <a:pos x="TX948" y="TY948"/>
              </a:cxn>
              <a:cxn ang="0">
                <a:pos x="TX949" y="TY949"/>
              </a:cxn>
              <a:cxn ang="0">
                <a:pos x="TX950" y="TY950"/>
              </a:cxn>
              <a:cxn ang="0">
                <a:pos x="TX951" y="TY951"/>
              </a:cxn>
              <a:cxn ang="0">
                <a:pos x="TX952" y="TY952"/>
              </a:cxn>
              <a:cxn ang="0">
                <a:pos x="TX953" y="TY953"/>
              </a:cxn>
              <a:cxn ang="0">
                <a:pos x="TX954" y="TY954"/>
              </a:cxn>
              <a:cxn ang="0">
                <a:pos x="TX955" y="TY955"/>
              </a:cxn>
              <a:cxn ang="0">
                <a:pos x="TX956" y="TY956"/>
              </a:cxn>
              <a:cxn ang="0">
                <a:pos x="TX957" y="TY957"/>
              </a:cxn>
              <a:cxn ang="0">
                <a:pos x="TX958" y="TY958"/>
              </a:cxn>
              <a:cxn ang="0">
                <a:pos x="TX959" y="TY959"/>
              </a:cxn>
              <a:cxn ang="0">
                <a:pos x="TX960" y="TY960"/>
              </a:cxn>
              <a:cxn ang="0">
                <a:pos x="TX961" y="TY961"/>
              </a:cxn>
              <a:cxn ang="0">
                <a:pos x="TX962" y="TY962"/>
              </a:cxn>
              <a:cxn ang="0">
                <a:pos x="TX963" y="TY963"/>
              </a:cxn>
              <a:cxn ang="0">
                <a:pos x="TX964" y="TY964"/>
              </a:cxn>
              <a:cxn ang="0">
                <a:pos x="TX965" y="TY965"/>
              </a:cxn>
              <a:cxn ang="0">
                <a:pos x="TX966" y="TY966"/>
              </a:cxn>
              <a:cxn ang="0">
                <a:pos x="TX967" y="TY967"/>
              </a:cxn>
              <a:cxn ang="0">
                <a:pos x="TX968" y="TY968"/>
              </a:cxn>
              <a:cxn ang="0">
                <a:pos x="TX969" y="TY969"/>
              </a:cxn>
            </a:cxnLst>
            <a:rect l="l" t="t" r="r" b="b"/>
            <a:pathLst>
              <a:path w="3285" h="700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70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/>
          <p:cNvSpPr>
            <a:spLocks/>
          </p:cNvSpPr>
          <p:nvPr userDrawn="1"/>
        </p:nvSpPr>
        <p:spPr bwMode="auto">
          <a:xfrm rot="0">
            <a:off x="7658100" y="317500"/>
            <a:ext cx="1237615" cy="264160"/>
          </a:xfrm>
          <a:custGeom>
            <a:gdLst>
              <a:gd fmla="*/ 1771 w 3285" name="TX0"/>
              <a:gd fmla="*/ 321 h 700" name="TY0"/>
              <a:gd fmla="*/ 1771 w 3285" name="TX1"/>
              <a:gd fmla="*/ 321 h 700" name="TY1"/>
              <a:gd fmla="*/ 1776 w 3285" name="TX2"/>
              <a:gd fmla="*/ 317 h 700" name="TY2"/>
              <a:gd fmla="*/ 1779 w 3285" name="TX3"/>
              <a:gd fmla="*/ 312 h 700" name="TY3"/>
              <a:gd fmla="*/ 1782 w 3285" name="TX4"/>
              <a:gd fmla="*/ 306 h 700" name="TY4"/>
              <a:gd fmla="*/ 1783 w 3285" name="TX5"/>
              <a:gd fmla="*/ 300 h 700" name="TY5"/>
              <a:gd fmla="*/ 1782 w 3285" name="TX6"/>
              <a:gd fmla="*/ 294 h 700" name="TY6"/>
              <a:gd fmla="*/ 1779 w 3285" name="TX7"/>
              <a:gd fmla="*/ 288 h 700" name="TY7"/>
              <a:gd fmla="*/ 1776 w 3285" name="TX8"/>
              <a:gd fmla="*/ 283 h 700" name="TY8"/>
              <a:gd fmla="*/ 1771 w 3285" name="TX9"/>
              <a:gd fmla="*/ 278 h 700" name="TY9"/>
              <a:gd fmla="*/ 1764 w 3285" name="TX10"/>
              <a:gd fmla="*/ 275 h 700" name="TY10"/>
              <a:gd fmla="*/ 1757 w 3285" name="TX11"/>
              <a:gd fmla="*/ 271 h 700" name="TY11"/>
              <a:gd fmla="*/ 1748 w 3285" name="TX12"/>
              <a:gd fmla="*/ 270 h 700" name="TY12"/>
              <a:gd fmla="*/ 1740 w 3285" name="TX13"/>
              <a:gd fmla="*/ 269 h 700" name="TY13"/>
              <a:gd fmla="*/ 1734 w 3285" name="TX14"/>
              <a:gd fmla="*/ 270 h 700" name="TY14"/>
              <a:gd fmla="*/ 1727 w 3285" name="TX15"/>
              <a:gd fmla="*/ 271 h 700" name="TY15"/>
              <a:gd fmla="*/ 1713 w 3285" name="TX16"/>
              <a:gd fmla="*/ 276 h 700" name="TY16"/>
              <a:gd fmla="*/ 1696 w 3285" name="TX17"/>
              <a:gd fmla="*/ 283 h 700" name="TY17"/>
              <a:gd fmla="*/ 1678 w 3285" name="TX18"/>
              <a:gd fmla="*/ 295 h 700" name="TY18"/>
              <a:gd fmla="*/ 1659 w 3285" name="TX19"/>
              <a:gd fmla="*/ 308 h 700" name="TY19"/>
              <a:gd fmla="*/ 1641 w 3285" name="TX20"/>
              <a:gd fmla="*/ 323 h 700" name="TY20"/>
              <a:gd fmla="*/ 1623 w 3285" name="TX21"/>
              <a:gd fmla="*/ 337 h 700" name="TY21"/>
              <a:gd fmla="*/ 1605 w 3285" name="TX22"/>
              <a:gd fmla="*/ 352 h 700" name="TY22"/>
              <a:gd fmla="*/ 1589 w 3285" name="TX23"/>
              <a:gd fmla="*/ 369 h 700" name="TY23"/>
              <a:gd fmla="*/ 1572 w 3285" name="TX24"/>
              <a:gd fmla="*/ 386 h 700" name="TY24"/>
              <a:gd fmla="*/ 1555 w 3285" name="TX25"/>
              <a:gd fmla="*/ 404 h 700" name="TY25"/>
              <a:gd fmla="*/ 1540 w 3285" name="TX26"/>
              <a:gd fmla="*/ 421 h 700" name="TY26"/>
              <a:gd fmla="*/ 1566 w 3285" name="TX27"/>
              <a:gd fmla="*/ 338 h 700" name="TY27"/>
              <a:gd fmla="*/ 1572 w 3285" name="TX28"/>
              <a:gd fmla="*/ 317 h 700" name="TY28"/>
              <a:gd fmla="*/ 1574 w 3285" name="TX29"/>
              <a:gd fmla="*/ 306 h 700" name="TY29"/>
              <a:gd fmla="*/ 1574 w 3285" name="TX30"/>
              <a:gd fmla="*/ 303 h 700" name="TY30"/>
              <a:gd fmla="*/ 1573 w 3285" name="TX31"/>
              <a:gd fmla="*/ 300 h 700" name="TY31"/>
              <a:gd fmla="*/ 1571 w 3285" name="TX32"/>
              <a:gd fmla="*/ 298 h 700" name="TY32"/>
              <a:gd fmla="*/ 1568 w 3285" name="TX33"/>
              <a:gd fmla="*/ 296 h 700" name="TY33"/>
              <a:gd fmla="*/ 1560 w 3285" name="TX34"/>
              <a:gd fmla="*/ 293 h 700" name="TY34"/>
              <a:gd fmla="*/ 1551 w 3285" name="TX35"/>
              <a:gd fmla="*/ 292 h 700" name="TY35"/>
              <a:gd fmla="*/ 1534 w 3285" name="TX36"/>
              <a:gd fmla="*/ 293 h 700" name="TY36"/>
              <a:gd fmla="*/ 1514 w 3285" name="TX37"/>
              <a:gd fmla="*/ 298 h 700" name="TY37"/>
              <a:gd fmla="*/ 1489 w 3285" name="TX38"/>
              <a:gd fmla="*/ 306 h 700" name="TY38"/>
              <a:gd fmla="*/ 1462 w 3285" name="TX39"/>
              <a:gd fmla="*/ 315 h 700" name="TY39"/>
              <a:gd fmla="*/ 1433 w 3285" name="TX40"/>
              <a:gd fmla="*/ 330 h 700" name="TY40"/>
              <a:gd fmla="*/ 1404 w 3285" name="TX41"/>
              <a:gd fmla="*/ 346 h 700" name="TY41"/>
              <a:gd fmla="*/ 1375 w 3285" name="TX42"/>
              <a:gd fmla="*/ 365 h 700" name="TY42"/>
              <a:gd fmla="*/ 1346 w 3285" name="TX43"/>
              <a:gd fmla="*/ 388 h 700" name="TY43"/>
              <a:gd fmla="*/ 1365 w 3285" name="TX44"/>
              <a:gd fmla="*/ 404 h 700" name="TY44"/>
              <a:gd fmla="*/ 1406 w 3285" name="TX45"/>
              <a:gd fmla="*/ 374 h 700" name="TY45"/>
              <a:gd fmla="*/ 1422 w 3285" name="TX46"/>
              <a:gd fmla="*/ 363 h 700" name="TY46"/>
              <a:gd fmla="*/ 1433 w 3285" name="TX47"/>
              <a:gd fmla="*/ 357 h 700" name="TY47"/>
              <a:gd fmla="*/ 1449 w 3285" name="TX48"/>
              <a:gd fmla="*/ 350 h 700" name="TY48"/>
              <a:gd fmla="*/ 1455 w 3285" name="TX49"/>
              <a:gd fmla="*/ 348 h 700" name="TY49"/>
              <a:gd fmla="*/ 1460 w 3285" name="TX50"/>
              <a:gd fmla="*/ 348 h 700" name="TY50"/>
              <a:gd fmla="*/ 1466 w 3285" name="TX51"/>
              <a:gd fmla="*/ 348 h 700" name="TY51"/>
              <a:gd fmla="*/ 1471 w 3285" name="TX52"/>
              <a:gd fmla="*/ 350 h 700" name="TY52"/>
              <a:gd fmla="*/ 1473 w 3285" name="TX53"/>
              <a:gd fmla="*/ 354 h 700" name="TY53"/>
              <a:gd fmla="*/ 1474 w 3285" name="TX54"/>
              <a:gd fmla="*/ 358 h 700" name="TY54"/>
              <a:gd fmla="*/ 1472 w 3285" name="TX55"/>
              <a:gd fmla="*/ 368 h 700" name="TY55"/>
              <a:gd fmla="*/ 1468 w 3285" name="TX56"/>
              <a:gd fmla="*/ 384 h 700" name="TY56"/>
              <a:gd fmla="*/ 1443 w 3285" name="TX57"/>
              <a:gd fmla="*/ 469 h 700" name="TY57"/>
              <a:gd fmla="*/ 1415 w 3285" name="TX58"/>
              <a:gd fmla="*/ 560 h 700" name="TY58"/>
              <a:gd fmla="*/ 1372 w 3285" name="TX59"/>
              <a:gd fmla="*/ 685 h 700" name="TY59"/>
              <a:gd fmla="*/ 1462 w 3285" name="TX60"/>
              <a:gd fmla="*/ 685 h 700" name="TY60"/>
              <a:gd fmla="*/ 1490 w 3285" name="TX61"/>
              <a:gd fmla="*/ 594 h 700" name="TY61"/>
              <a:gd fmla="*/ 1503 w 3285" name="TX62"/>
              <a:gd fmla="*/ 552 h 700" name="TY62"/>
              <a:gd fmla="*/ 1514 w 3285" name="TX63"/>
              <a:gd fmla="*/ 520 h 700" name="TY63"/>
              <a:gd fmla="*/ 1523 w 3285" name="TX64"/>
              <a:gd fmla="*/ 495 h 700" name="TY64"/>
              <a:gd fmla="*/ 1530 w 3285" name="TX65"/>
              <a:gd fmla="*/ 479 h 700" name="TY65"/>
              <a:gd fmla="*/ 1539 w 3285" name="TX66"/>
              <a:gd fmla="*/ 465 h 700" name="TY66"/>
              <a:gd fmla="*/ 1548 w 3285" name="TX67"/>
              <a:gd fmla="*/ 451 h 700" name="TY67"/>
              <a:gd fmla="*/ 1561 w 3285" name="TX68"/>
              <a:gd fmla="*/ 436 h 700" name="TY68"/>
              <a:gd fmla="*/ 1577 w 3285" name="TX69"/>
              <a:gd fmla="*/ 420 h 700" name="TY69"/>
              <a:gd fmla="*/ 1593 w 3285" name="TX70"/>
              <a:gd fmla="*/ 405 h 700" name="TY70"/>
              <a:gd fmla="*/ 1609 w 3285" name="TX71"/>
              <a:gd fmla="*/ 390 h 700" name="TY71"/>
              <a:gd fmla="*/ 1624 w 3285" name="TX72"/>
              <a:gd fmla="*/ 380 h 700" name="TY72"/>
              <a:gd fmla="*/ 1639 w 3285" name="TX73"/>
              <a:gd fmla="*/ 370 h 700" name="TY73"/>
              <a:gd fmla="*/ 1654 w 3285" name="TX74"/>
              <a:gd fmla="*/ 362 h 700" name="TY74"/>
              <a:gd fmla="*/ 1671 w 3285" name="TX75"/>
              <a:gd fmla="*/ 355 h 700" name="TY75"/>
              <a:gd fmla="*/ 1690 w 3285" name="TX76"/>
              <a:gd fmla="*/ 349 h 700" name="TY76"/>
              <a:gd fmla="*/ 1712 w 3285" name="TX77"/>
              <a:gd fmla="*/ 342 h 700" name="TY77"/>
              <a:gd fmla="*/ 1733 w 3285" name="TX78"/>
              <a:gd fmla="*/ 337 h 700" name="TY78"/>
              <a:gd fmla="*/ 1751 w 3285" name="TX79"/>
              <a:gd fmla="*/ 331 h 700" name="TY79"/>
              <a:gd fmla="*/ 1763 w 3285" name="TX80"/>
              <a:gd fmla="*/ 326 h 700" name="TY80"/>
              <a:gd fmla="*/ 1771 w 3285" name="TX81"/>
              <a:gd fmla="*/ 321 h 700" name="TY81"/>
              <a:gd fmla="*/ 633 w 3285" name="TX83"/>
              <a:gd fmla="*/ 130 h 700" name="TY83"/>
              <a:gd fmla="*/ 633 w 3285" name="TX84"/>
              <a:gd fmla="*/ 130 h 700" name="TY84"/>
              <a:gd fmla="*/ 631 w 3285" name="TX85"/>
              <a:gd fmla="*/ 135 h 700" name="TY85"/>
              <a:gd fmla="*/ 631 w 3285" name="TX86"/>
              <a:gd fmla="*/ 139 h 700" name="TY86"/>
              <a:gd fmla="*/ 633 w 3285" name="TX87"/>
              <a:gd fmla="*/ 143 h 700" name="TY87"/>
              <a:gd fmla="*/ 635 w 3285" name="TX88"/>
              <a:gd fmla="*/ 146 h 700" name="TY88"/>
              <a:gd fmla="*/ 639 w 3285" name="TX89"/>
              <a:gd fmla="*/ 149 h 700" name="TY89"/>
              <a:gd fmla="*/ 642 w 3285" name="TX90"/>
              <a:gd fmla="*/ 151 h 700" name="TY90"/>
              <a:gd fmla="*/ 646 w 3285" name="TX91"/>
              <a:gd fmla="*/ 153 h 700" name="TY91"/>
              <a:gd fmla="*/ 650 w 3285" name="TX92"/>
              <a:gd fmla="*/ 155 h 700" name="TY92"/>
              <a:gd fmla="*/ 655 w 3285" name="TX93"/>
              <a:gd fmla="*/ 155 h 700" name="TY93"/>
              <a:gd fmla="*/ 664 w 3285" name="TX94"/>
              <a:gd fmla="*/ 153 h 700" name="TY94"/>
              <a:gd fmla="*/ 670 w 3285" name="TX95"/>
              <a:gd fmla="*/ 150 h 700" name="TY95"/>
              <a:gd fmla="*/ 677 w 3285" name="TX96"/>
              <a:gd fmla="*/ 145 h 700" name="TY96"/>
              <a:gd fmla="*/ 683 w 3285" name="TX97"/>
              <a:gd fmla="*/ 140 h 700" name="TY97"/>
              <a:gd fmla="*/ 829 w 3285" name="TX98"/>
              <a:gd fmla="*/ 0 h 700" name="TY98"/>
              <a:gd fmla="*/ 720 w 3285" name="TX99"/>
              <a:gd fmla="*/ 0 h 700" name="TY99"/>
              <a:gd fmla="*/ 633 w 3285" name="TX100"/>
              <a:gd fmla="*/ 130 h 700" name="TY100"/>
              <a:gd fmla="*/ 627 w 3285" name="TX102"/>
              <a:gd fmla="*/ 190 h 700" name="TY102"/>
              <a:gd fmla="*/ 627 w 3285" name="TX103"/>
              <a:gd fmla="*/ 190 h 700" name="TY103"/>
              <a:gd fmla="*/ 605 w 3285" name="TX104"/>
              <a:gd fmla="*/ 174 h 700" name="TY104"/>
              <a:gd fmla="*/ 581 w 3285" name="TX105"/>
              <a:gd fmla="*/ 159 h 700" name="TY105"/>
              <a:gd fmla="*/ 556 w 3285" name="TX106"/>
              <a:gd fmla="*/ 149 h 700" name="TY106"/>
              <a:gd fmla="*/ 529 w 3285" name="TX107"/>
              <a:gd fmla="*/ 138 h 700" name="TY107"/>
              <a:gd fmla="*/ 500 w 3285" name="TX108"/>
              <a:gd fmla="*/ 131 h 700" name="TY108"/>
              <a:gd fmla="*/ 470 w 3285" name="TX109"/>
              <a:gd fmla="*/ 126 h 700" name="TY109"/>
              <a:gd fmla="*/ 437 w 3285" name="TX110"/>
              <a:gd fmla="*/ 122 h 700" name="TY110"/>
              <a:gd fmla="*/ 404 w 3285" name="TX111"/>
              <a:gd fmla="*/ 121 h 700" name="TY111"/>
              <a:gd fmla="*/ 375 w 3285" name="TX112"/>
              <a:gd fmla="*/ 122 h 700" name="TY112"/>
              <a:gd fmla="*/ 348 w 3285" name="TX113"/>
              <a:gd fmla="*/ 124 h 700" name="TY113"/>
              <a:gd fmla="*/ 320 w 3285" name="TX114"/>
              <a:gd fmla="*/ 127 h 700" name="TY114"/>
              <a:gd fmla="*/ 294 w 3285" name="TX115"/>
              <a:gd fmla="*/ 132 h 700" name="TY115"/>
              <a:gd fmla="*/ 269 w 3285" name="TX116"/>
              <a:gd fmla="*/ 139 h 700" name="TY116"/>
              <a:gd fmla="*/ 244 w 3285" name="TX117"/>
              <a:gd fmla="*/ 146 h 700" name="TY117"/>
              <a:gd fmla="*/ 220 w 3285" name="TX118"/>
              <a:gd fmla="*/ 155 h 700" name="TY118"/>
              <a:gd fmla="*/ 196 w 3285" name="TX119"/>
              <a:gd fmla="*/ 165 h 700" name="TY119"/>
              <a:gd fmla="*/ 174 w 3285" name="TX120"/>
              <a:gd fmla="*/ 177 h 700" name="TY120"/>
              <a:gd fmla="*/ 152 w 3285" name="TX121"/>
              <a:gd fmla="*/ 189 h 700" name="TY121"/>
              <a:gd fmla="*/ 132 w 3285" name="TX122"/>
              <a:gd fmla="*/ 203 h 700" name="TY122"/>
              <a:gd fmla="*/ 114 w 3285" name="TX123"/>
              <a:gd fmla="*/ 218 h 700" name="TY123"/>
              <a:gd fmla="*/ 96 w 3285" name="TX124"/>
              <a:gd fmla="*/ 233 h 700" name="TY124"/>
              <a:gd fmla="*/ 79 w 3285" name="TX125"/>
              <a:gd fmla="*/ 249 h 700" name="TY125"/>
              <a:gd fmla="*/ 65 w 3285" name="TX126"/>
              <a:gd fmla="*/ 267 h 700" name="TY126"/>
              <a:gd fmla="*/ 51 w 3285" name="TX127"/>
              <a:gd fmla="*/ 284 h 700" name="TY127"/>
              <a:gd fmla="*/ 39 w 3285" name="TX128"/>
              <a:gd fmla="*/ 303 h 700" name="TY128"/>
              <a:gd fmla="*/ 28 w 3285" name="TX129"/>
              <a:gd fmla="*/ 323 h 700" name="TY129"/>
              <a:gd fmla="*/ 20 w 3285" name="TX130"/>
              <a:gd fmla="*/ 342 h 700" name="TY130"/>
              <a:gd fmla="*/ 11 w 3285" name="TX131"/>
              <a:gd fmla="*/ 361 h 700" name="TY131"/>
              <a:gd fmla="*/ 7 w 3285" name="TX132"/>
              <a:gd fmla="*/ 380 h 700" name="TY132"/>
              <a:gd fmla="*/ 2 w 3285" name="TX133"/>
              <a:gd fmla="*/ 400 h 700" name="TY133"/>
              <a:gd fmla="*/ 0 w 3285" name="TX134"/>
              <a:gd fmla="*/ 419 h 700" name="TY134"/>
              <a:gd fmla="*/ 0 w 3285" name="TX135"/>
              <a:gd fmla="*/ 439 h 700" name="TY135"/>
              <a:gd fmla="*/ 0 w 3285" name="TX136"/>
              <a:gd fmla="*/ 451 h 700" name="TY136"/>
              <a:gd fmla="*/ 1 w 3285" name="TX137"/>
              <a:gd fmla="*/ 463 h 700" name="TY137"/>
              <a:gd fmla="*/ 4 w 3285" name="TX138"/>
              <a:gd fmla="*/ 475 h 700" name="TY138"/>
              <a:gd fmla="*/ 8 w 3285" name="TX139"/>
              <a:gd fmla="*/ 487 h 700" name="TY139"/>
              <a:gd fmla="*/ 13 w 3285" name="TX140"/>
              <a:gd fmla="*/ 499 h 700" name="TY140"/>
              <a:gd fmla="*/ 19 w 3285" name="TX141"/>
              <a:gd fmla="*/ 510 h 700" name="TY141"/>
              <a:gd fmla="*/ 26 w 3285" name="TX142"/>
              <a:gd fmla="*/ 521 h 700" name="TY142"/>
              <a:gd fmla="*/ 34 w 3285" name="TX143"/>
              <a:gd fmla="*/ 533 h 700" name="TY143"/>
              <a:gd fmla="*/ 40 w 3285" name="TX144"/>
              <a:gd fmla="*/ 541 h 700" name="TY144"/>
              <a:gd fmla="*/ 46 w 3285" name="TX145"/>
              <a:gd fmla="*/ 548 h 700" name="TY145"/>
              <a:gd fmla="*/ 53 w 3285" name="TX146"/>
              <a:gd fmla="*/ 552 h 700" name="TY146"/>
              <a:gd fmla="*/ 59 w 3285" name="TX147"/>
              <a:gd fmla="*/ 557 h 700" name="TY147"/>
              <a:gd fmla="*/ 66 w 3285" name="TX148"/>
              <a:gd fmla="*/ 561 h 700" name="TY148"/>
              <a:gd fmla="*/ 73 w 3285" name="TX149"/>
              <a:gd fmla="*/ 563 h 700" name="TY149"/>
              <a:gd fmla="*/ 79 w 3285" name="TX150"/>
              <a:gd fmla="*/ 564 h 700" name="TY150"/>
              <a:gd fmla="*/ 87 w 3285" name="TX151"/>
              <a:gd fmla="*/ 566 h 700" name="TY151"/>
              <a:gd fmla="*/ 93 w 3285" name="TX152"/>
              <a:gd fmla="*/ 564 h 700" name="TY152"/>
              <a:gd fmla="*/ 97 w 3285" name="TX153"/>
              <a:gd fmla="*/ 563 h 700" name="TY153"/>
              <a:gd fmla="*/ 103 w 3285" name="TX154"/>
              <a:gd fmla="*/ 561 h 700" name="TY154"/>
              <a:gd fmla="*/ 108 w 3285" name="TX155"/>
              <a:gd fmla="*/ 557 h 700" name="TY155"/>
              <a:gd fmla="*/ 112 w 3285" name="TX156"/>
              <a:gd fmla="*/ 552 h 700" name="TY156"/>
              <a:gd fmla="*/ 115 w 3285" name="TX157"/>
              <a:gd fmla="*/ 548 h 700" name="TY157"/>
              <a:gd fmla="*/ 116 w 3285" name="TX158"/>
              <a:gd fmla="*/ 543 h 700" name="TY158"/>
              <a:gd fmla="*/ 118 w 3285" name="TX159"/>
              <a:gd fmla="*/ 537 h 700" name="TY159"/>
              <a:gd fmla="*/ 116 w 3285" name="TX160"/>
              <a:gd fmla="*/ 529 h 700" name="TY160"/>
              <a:gd fmla="*/ 113 w 3285" name="TX161"/>
              <a:gd fmla="*/ 523 h 700" name="TY161"/>
              <a:gd fmla="*/ 104 w 3285" name="TX162"/>
              <a:gd fmla="*/ 516 h 700" name="TY162"/>
              <a:gd fmla="*/ 91 w 3285" name="TX163"/>
              <a:gd fmla="*/ 507 h 700" name="TY163"/>
              <a:gd fmla="*/ 78 w 3285" name="TX164"/>
              <a:gd fmla="*/ 500 h 700" name="TY164"/>
              <a:gd fmla="*/ 66 w 3285" name="TX165"/>
              <a:gd fmla="*/ 492 h 700" name="TY165"/>
              <a:gd fmla="*/ 57 w 3285" name="TX166"/>
              <a:gd fmla="*/ 482 h 700" name="TY166"/>
              <a:gd fmla="*/ 48 w 3285" name="TX167"/>
              <a:gd fmla="*/ 471 h 700" name="TY167"/>
              <a:gd fmla="*/ 42 w 3285" name="TX168"/>
              <a:gd fmla="*/ 461 h 700" name="TY168"/>
              <a:gd fmla="*/ 38 w 3285" name="TX169"/>
              <a:gd fmla="*/ 448 h 700" name="TY169"/>
              <a:gd fmla="*/ 35 w 3285" name="TX170"/>
              <a:gd fmla="*/ 435 h 700" name="TY170"/>
              <a:gd fmla="*/ 34 w 3285" name="TX171"/>
              <a:gd fmla="*/ 420 h 700" name="TY171"/>
              <a:gd fmla="*/ 35 w 3285" name="TX172"/>
              <a:gd fmla="*/ 405 h 700" name="TY172"/>
              <a:gd fmla="*/ 38 w 3285" name="TX173"/>
              <a:gd fmla="*/ 389 h 700" name="TY173"/>
              <a:gd fmla="*/ 41 w 3285" name="TX174"/>
              <a:gd fmla="*/ 374 h 700" name="TY174"/>
              <a:gd fmla="*/ 46 w 3285" name="TX175"/>
              <a:gd fmla="*/ 358 h 700" name="TY175"/>
              <a:gd fmla="*/ 53 w 3285" name="TX176"/>
              <a:gd fmla="*/ 343 h 700" name="TY176"/>
              <a:gd fmla="*/ 60 w 3285" name="TX177"/>
              <a:gd fmla="*/ 327 h 700" name="TY177"/>
              <a:gd fmla="*/ 70 w 3285" name="TX178"/>
              <a:gd fmla="*/ 311 h 700" name="TY178"/>
              <a:gd fmla="*/ 81 w 3285" name="TX179"/>
              <a:gd fmla="*/ 295 h 700" name="TY179"/>
              <a:gd fmla="*/ 94 w 3285" name="TX180"/>
              <a:gd fmla="*/ 278 h 700" name="TY180"/>
              <a:gd fmla="*/ 107 w 3285" name="TX181"/>
              <a:gd fmla="*/ 264 h 700" name="TY181"/>
              <a:gd fmla="*/ 121 w 3285" name="TX182"/>
              <a:gd fmla="*/ 250 h 700" name="TY182"/>
              <a:gd fmla="*/ 135 w 3285" name="TX183"/>
              <a:gd fmla="*/ 237 h 700" name="TY183"/>
              <a:gd fmla="*/ 152 w 3285" name="TX184"/>
              <a:gd fmla="*/ 224 h 700" name="TY184"/>
              <a:gd fmla="*/ 170 w 3285" name="TX185"/>
              <a:gd fmla="*/ 212 h 700" name="TY185"/>
              <a:gd fmla="*/ 188 w 3285" name="TX186"/>
              <a:gd fmla="*/ 201 h 700" name="TY186"/>
              <a:gd fmla="*/ 207 w 3285" name="TX187"/>
              <a:gd fmla="*/ 191 h 700" name="TY187"/>
              <a:gd fmla="*/ 227 w 3285" name="TX188"/>
              <a:gd fmla="*/ 182 h 700" name="TY188"/>
              <a:gd fmla="*/ 248 w 3285" name="TX189"/>
              <a:gd fmla="*/ 174 h 700" name="TY189"/>
              <a:gd fmla="*/ 269 w 3285" name="TX190"/>
              <a:gd fmla="*/ 168 h 700" name="TY190"/>
              <a:gd fmla="*/ 289 w 3285" name="TX191"/>
              <a:gd fmla="*/ 162 h 700" name="TY191"/>
              <a:gd fmla="*/ 311 w 3285" name="TX192"/>
              <a:gd fmla="*/ 157 h 700" name="TY192"/>
              <a:gd fmla="*/ 332 w 3285" name="TX193"/>
              <a:gd fmla="*/ 155 h 700" name="TY193"/>
              <a:gd fmla="*/ 355 w 3285" name="TX194"/>
              <a:gd fmla="*/ 152 h 700" name="TY194"/>
              <a:gd fmla="*/ 377 w 3285" name="TX195"/>
              <a:gd fmla="*/ 152 h 700" name="TY195"/>
              <a:gd fmla="*/ 404 w 3285" name="TX196"/>
              <a:gd fmla="*/ 153 h 700" name="TY196"/>
              <a:gd fmla="*/ 428 w 3285" name="TX197"/>
              <a:gd fmla="*/ 156 h 700" name="TY197"/>
              <a:gd fmla="*/ 451 w 3285" name="TX198"/>
              <a:gd fmla="*/ 161 h 700" name="TY198"/>
              <a:gd fmla="*/ 474 w 3285" name="TX199"/>
              <a:gd fmla="*/ 168 h 700" name="TY199"/>
              <a:gd fmla="*/ 494 w 3285" name="TX200"/>
              <a:gd fmla="*/ 177 h 700" name="TY200"/>
              <a:gd fmla="*/ 515 w 3285" name="TX201"/>
              <a:gd fmla="*/ 188 h 700" name="TY201"/>
              <a:gd fmla="*/ 532 w 3285" name="TX202"/>
              <a:gd fmla="*/ 200 h 700" name="TY202"/>
              <a:gd fmla="*/ 550 w 3285" name="TX203"/>
              <a:gd fmla="*/ 215 h 700" name="TY203"/>
              <a:gd fmla="*/ 566 w 3285" name="TX204"/>
              <a:gd fmla="*/ 232 h 700" name="TY204"/>
              <a:gd fmla="*/ 579 w 3285" name="TX205"/>
              <a:gd fmla="*/ 249 h 700" name="TY205"/>
              <a:gd fmla="*/ 590 w 3285" name="TX206"/>
              <a:gd fmla="*/ 268 h 700" name="TY206"/>
              <a:gd fmla="*/ 599 w 3285" name="TX207"/>
              <a:gd fmla="*/ 288 h 700" name="TY207"/>
              <a:gd fmla="*/ 606 w 3285" name="TX208"/>
              <a:gd fmla="*/ 309 h 700" name="TY208"/>
              <a:gd fmla="*/ 612 w 3285" name="TX209"/>
              <a:gd fmla="*/ 332 h 700" name="TY209"/>
              <a:gd fmla="*/ 615 w 3285" name="TX210"/>
              <a:gd fmla="*/ 357 h 700" name="TY210"/>
              <a:gd fmla="*/ 616 w 3285" name="TX211"/>
              <a:gd fmla="*/ 382 h 700" name="TY211"/>
              <a:gd fmla="*/ 615 w 3285" name="TX212"/>
              <a:gd fmla="*/ 401 h 700" name="TY212"/>
              <a:gd fmla="*/ 614 w 3285" name="TX213"/>
              <a:gd fmla="*/ 420 h 700" name="TY213"/>
              <a:gd fmla="*/ 610 w 3285" name="TX214"/>
              <a:gd fmla="*/ 439 h 700" name="TY214"/>
              <a:gd fmla="*/ 606 w 3285" name="TX215"/>
              <a:gd fmla="*/ 458 h 700" name="TY215"/>
              <a:gd fmla="*/ 600 w 3285" name="TX216"/>
              <a:gd fmla="*/ 476 h 700" name="TY216"/>
              <a:gd fmla="*/ 594 w 3285" name="TX217"/>
              <a:gd fmla="*/ 493 h 700" name="TY217"/>
              <a:gd fmla="*/ 586 w 3285" name="TX218"/>
              <a:gd fmla="*/ 511 h 700" name="TY218"/>
              <a:gd fmla="*/ 577 w 3285" name="TX219"/>
              <a:gd fmla="*/ 526 h 700" name="TY219"/>
              <a:gd fmla="*/ 567 w 3285" name="TX220"/>
              <a:gd fmla="*/ 543 h 700" name="TY220"/>
              <a:gd fmla="*/ 556 w 3285" name="TX221"/>
              <a:gd fmla="*/ 557 h 700" name="TY221"/>
              <a:gd fmla="*/ 544 w 3285" name="TX222"/>
              <a:gd fmla="*/ 572 h 700" name="TY222"/>
              <a:gd fmla="*/ 531 w 3285" name="TX223"/>
              <a:gd fmla="*/ 585 h 700" name="TY223"/>
              <a:gd fmla="*/ 518 w 3285" name="TX224"/>
              <a:gd fmla="*/ 597 h 700" name="TY224"/>
              <a:gd fmla="*/ 504 w 3285" name="TX225"/>
              <a:gd fmla="*/ 607 h 700" name="TY225"/>
              <a:gd fmla="*/ 488 w 3285" name="TX226"/>
              <a:gd fmla="*/ 618 h 700" name="TY226"/>
              <a:gd fmla="*/ 472 w 3285" name="TX227"/>
              <a:gd fmla="*/ 626 h 700" name="TY227"/>
              <a:gd fmla="*/ 455 w 3285" name="TX228"/>
              <a:gd fmla="*/ 635 h 700" name="TY228"/>
              <a:gd fmla="*/ 437 w 3285" name="TX229"/>
              <a:gd fmla="*/ 642 h 700" name="TY229"/>
              <a:gd fmla="*/ 419 w 3285" name="TX230"/>
              <a:gd fmla="*/ 648 h 700" name="TY230"/>
              <a:gd fmla="*/ 400 w 3285" name="TX231"/>
              <a:gd fmla="*/ 653 h 700" name="TY231"/>
              <a:gd fmla="*/ 381 w 3285" name="TX232"/>
              <a:gd fmla="*/ 656 h 700" name="TY232"/>
              <a:gd fmla="*/ 360 w 3285" name="TX233"/>
              <a:gd fmla="*/ 658 h 700" name="TY233"/>
              <a:gd fmla="*/ 339 w 3285" name="TX234"/>
              <a:gd fmla="*/ 661 h 700" name="TY234"/>
              <a:gd fmla="*/ 317 w 3285" name="TX235"/>
              <a:gd fmla="*/ 661 h 700" name="TY235"/>
              <a:gd fmla="*/ 300 w 3285" name="TX236"/>
              <a:gd fmla="*/ 661 h 700" name="TY236"/>
              <a:gd fmla="*/ 281 w 3285" name="TX237"/>
              <a:gd fmla="*/ 658 h 700" name="TY237"/>
              <a:gd fmla="*/ 261 w 3285" name="TX238"/>
              <a:gd fmla="*/ 656 h 700" name="TY238"/>
              <a:gd fmla="*/ 240 w 3285" name="TX239"/>
              <a:gd fmla="*/ 653 h 700" name="TY239"/>
              <a:gd fmla="*/ 251 w 3285" name="TX240"/>
              <a:gd fmla="*/ 633 h 700" name="TY240"/>
              <a:gd fmla="*/ 262 w 3285" name="TX241"/>
              <a:gd fmla="*/ 613 h 700" name="TY241"/>
              <a:gd fmla="*/ 273 w 3285" name="TX242"/>
              <a:gd fmla="*/ 589 h 700" name="TY242"/>
              <a:gd fmla="*/ 283 w 3285" name="TX243"/>
              <a:gd fmla="*/ 564 h 700" name="TY243"/>
              <a:gd fmla="*/ 293 w 3285" name="TX244"/>
              <a:gd fmla="*/ 537 h 700" name="TY244"/>
              <a:gd fmla="*/ 302 w 3285" name="TX245"/>
              <a:gd fmla="*/ 507 h 700" name="TY245"/>
              <a:gd fmla="*/ 312 w 3285" name="TX246"/>
              <a:gd fmla="*/ 475 h 700" name="TY246"/>
              <a:gd fmla="*/ 321 w 3285" name="TX247"/>
              <a:gd fmla="*/ 440 h 700" name="TY247"/>
              <a:gd fmla="*/ 355 w 3285" name="TX248"/>
              <a:gd fmla="*/ 311 h 700" name="TY248"/>
              <a:gd fmla="*/ 363 w 3285" name="TX249"/>
              <a:gd fmla="*/ 278 h 700" name="TY249"/>
              <a:gd fmla="*/ 373 w 3285" name="TX250"/>
              <a:gd fmla="*/ 249 h 700" name="TY250"/>
              <a:gd fmla="*/ 382 w 3285" name="TX251"/>
              <a:gd fmla="*/ 220 h 700" name="TY251"/>
              <a:gd fmla="*/ 393 w 3285" name="TX252"/>
              <a:gd fmla="*/ 194 h 700" name="TY252"/>
              <a:gd fmla="*/ 357 w 3285" name="TX253"/>
              <a:gd fmla="*/ 201 h 700" name="TY253"/>
              <a:gd fmla="*/ 323 w 3285" name="TX254"/>
              <a:gd fmla="*/ 207 h 700" name="TY254"/>
              <a:gd fmla="*/ 292 w 3285" name="TX255"/>
              <a:gd fmla="*/ 211 h 700" name="TY255"/>
              <a:gd fmla="*/ 263 w 3285" name="TX256"/>
              <a:gd fmla="*/ 214 h 700" name="TY256"/>
              <a:gd fmla="*/ 258 w 3285" name="TX257"/>
              <a:gd fmla="*/ 234 h 700" name="TY257"/>
              <a:gd fmla="*/ 271 w 3285" name="TX258"/>
              <a:gd fmla="*/ 232 h 700" name="TY258"/>
              <a:gd fmla="*/ 280 w 3285" name="TX259"/>
              <a:gd fmla="*/ 233 h 700" name="TY259"/>
              <a:gd fmla="*/ 283 w 3285" name="TX260"/>
              <a:gd fmla="*/ 236 h 700" name="TY260"/>
              <a:gd fmla="*/ 286 w 3285" name="TX261"/>
              <a:gd fmla="*/ 237 h 700" name="TY261"/>
              <a:gd fmla="*/ 288 w 3285" name="TX262"/>
              <a:gd fmla="*/ 239 h 700" name="TY262"/>
              <a:gd fmla="*/ 290 w 3285" name="TX263"/>
              <a:gd fmla="*/ 242 h 700" name="TY263"/>
              <a:gd fmla="*/ 292 w 3285" name="TX264"/>
              <a:gd fmla="*/ 249 h 700" name="TY264"/>
              <a:gd fmla="*/ 290 w 3285" name="TX265"/>
              <a:gd fmla="*/ 257 h 700" name="TY265"/>
              <a:gd fmla="*/ 288 w 3285" name="TX266"/>
              <a:gd fmla="*/ 268 h 700" name="TY266"/>
              <a:gd fmla="*/ 248 w 3285" name="TX267"/>
              <a:gd fmla="*/ 420 h 700" name="TY267"/>
              <a:gd fmla="*/ 213 w 3285" name="TX268"/>
              <a:gd fmla="*/ 542 h 700" name="TY268"/>
              <a:gd fmla="*/ 201 w 3285" name="TX269"/>
              <a:gd fmla="*/ 574 h 700" name="TY269"/>
              <a:gd fmla="*/ 190 w 3285" name="TX270"/>
              <a:gd fmla="*/ 600 h 700" name="TY270"/>
              <a:gd fmla="*/ 181 w 3285" name="TX271"/>
              <a:gd fmla="*/ 620 h 700" name="TY271"/>
              <a:gd fmla="*/ 172 w 3285" name="TX272"/>
              <a:gd fmla="*/ 635 h 700" name="TY272"/>
              <a:gd fmla="*/ 168 w 3285" name="TX273"/>
              <a:gd fmla="*/ 639 h 700" name="TY273"/>
              <a:gd fmla="*/ 163 w 3285" name="TX274"/>
              <a:gd fmla="*/ 644 h 700" name="TY274"/>
              <a:gd fmla="*/ 158 w 3285" name="TX275"/>
              <a:gd fmla="*/ 649 h 700" name="TY275"/>
              <a:gd fmla="*/ 153 w 3285" name="TX276"/>
              <a:gd fmla="*/ 651 h 700" name="TY276"/>
              <a:gd fmla="*/ 145 w 3285" name="TX277"/>
              <a:gd fmla="*/ 654 h 700" name="TY277"/>
              <a:gd fmla="*/ 133 w 3285" name="TX278"/>
              <a:gd fmla="*/ 656 h 700" name="TY278"/>
              <a:gd fmla="*/ 95 w 3285" name="TX279"/>
              <a:gd fmla="*/ 658 h 700" name="TY279"/>
              <a:gd fmla="*/ 83 w 3285" name="TX280"/>
              <a:gd fmla="*/ 682 h 700" name="TY280"/>
              <a:gd fmla="*/ 152 w 3285" name="TX281"/>
              <a:gd fmla="*/ 680 h 700" name="TY281"/>
              <a:gd fmla="*/ 203 w 3285" name="TX282"/>
              <a:gd fmla="*/ 681 h 700" name="TY282"/>
              <a:gd fmla="*/ 257 w 3285" name="TX283"/>
              <a:gd fmla="*/ 685 h 700" name="TY283"/>
              <a:gd fmla="*/ 312 w 3285" name="TX284"/>
              <a:gd fmla="*/ 687 h 700" name="TY284"/>
              <a:gd fmla="*/ 348 w 3285" name="TX285"/>
              <a:gd fmla="*/ 688 h 700" name="TY285"/>
              <a:gd fmla="*/ 369 w 3285" name="TX286"/>
              <a:gd fmla="*/ 688 h 700" name="TY286"/>
              <a:gd fmla="*/ 389 w 3285" name="TX287"/>
              <a:gd fmla="*/ 687 h 700" name="TY287"/>
              <a:gd fmla="*/ 410 w 3285" name="TX288"/>
              <a:gd fmla="*/ 684 h 700" name="TY288"/>
              <a:gd fmla="*/ 430 w 3285" name="TX289"/>
              <a:gd fmla="*/ 680 h 700" name="TY289"/>
              <a:gd fmla="*/ 450 w 3285" name="TX290"/>
              <a:gd fmla="*/ 675 h 700" name="TY290"/>
              <a:gd fmla="*/ 470 w 3285" name="TX291"/>
              <a:gd fmla="*/ 669 h 700" name="TY291"/>
              <a:gd fmla="*/ 492 w 3285" name="TX292"/>
              <a:gd fmla="*/ 662 h 700" name="TY292"/>
              <a:gd fmla="*/ 512 w 3285" name="TX293"/>
              <a:gd fmla="*/ 655 h 700" name="TY293"/>
              <a:gd fmla="*/ 532 w 3285" name="TX294"/>
              <a:gd fmla="*/ 645 h 700" name="TY294"/>
              <a:gd fmla="*/ 552 w 3285" name="TX295"/>
              <a:gd fmla="*/ 635 h 700" name="TY295"/>
              <a:gd fmla="*/ 571 w 3285" name="TX296"/>
              <a:gd fmla="*/ 623 h 700" name="TY296"/>
              <a:gd fmla="*/ 588 w 3285" name="TX297"/>
              <a:gd fmla="*/ 608 h 700" name="TY297"/>
              <a:gd fmla="*/ 605 w 3285" name="TX298"/>
              <a:gd fmla="*/ 594 h 700" name="TY298"/>
              <a:gd fmla="*/ 622 w 3285" name="TX299"/>
              <a:gd fmla="*/ 577 h 700" name="TY299"/>
              <a:gd fmla="*/ 637 w 3285" name="TX300"/>
              <a:gd fmla="*/ 560 h 700" name="TY300"/>
              <a:gd fmla="*/ 652 w 3285" name="TX301"/>
              <a:gd fmla="*/ 539 h 700" name="TY301"/>
              <a:gd fmla="*/ 666 w 3285" name="TX302"/>
              <a:gd fmla="*/ 519 h 700" name="TY302"/>
              <a:gd fmla="*/ 678 w 3285" name="TX303"/>
              <a:gd fmla="*/ 498 h 700" name="TY303"/>
              <a:gd fmla="*/ 687 w 3285" name="TX304"/>
              <a:gd fmla="*/ 477 h 700" name="TY304"/>
              <a:gd fmla="*/ 696 w 3285" name="TX305"/>
              <a:gd fmla="*/ 455 h 700" name="TY305"/>
              <a:gd fmla="*/ 702 w 3285" name="TX306"/>
              <a:gd fmla="*/ 432 h 700" name="TY306"/>
              <a:gd fmla="*/ 707 w 3285" name="TX307"/>
              <a:gd fmla="*/ 410 h 700" name="TY307"/>
              <a:gd fmla="*/ 709 w 3285" name="TX308"/>
              <a:gd fmla="*/ 387 h 700" name="TY308"/>
              <a:gd fmla="*/ 710 w 3285" name="TX309"/>
              <a:gd fmla="*/ 362 h 700" name="TY309"/>
              <a:gd fmla="*/ 709 w 3285" name="TX310"/>
              <a:gd fmla="*/ 337 h 700" name="TY310"/>
              <a:gd fmla="*/ 705 w 3285" name="TX311"/>
              <a:gd fmla="*/ 313 h 700" name="TY311"/>
              <a:gd fmla="*/ 698 w 3285" name="TX312"/>
              <a:gd fmla="*/ 289 h 700" name="TY312"/>
              <a:gd fmla="*/ 689 w 3285" name="TX313"/>
              <a:gd fmla="*/ 268 h 700" name="TY313"/>
              <a:gd fmla="*/ 678 w 3285" name="TX314"/>
              <a:gd fmla="*/ 246 h 700" name="TY314"/>
              <a:gd fmla="*/ 664 w 3285" name="TX315"/>
              <a:gd fmla="*/ 226 h 700" name="TY315"/>
              <a:gd fmla="*/ 647 w 3285" name="TX316"/>
              <a:gd fmla="*/ 208 h 700" name="TY316"/>
              <a:gd fmla="*/ 627 w 3285" name="TX317"/>
              <a:gd fmla="*/ 190 h 700" name="TY317"/>
              <a:gd fmla="*/ 1313 w 3285" name="TX319"/>
              <a:gd fmla="*/ 64 h 700" name="TY319"/>
              <a:gd fmla="*/ 1313 w 3285" name="TX320"/>
              <a:gd fmla="*/ 64 h 700" name="TY320"/>
              <a:gd fmla="*/ 1313 w 3285" name="TX321"/>
              <a:gd fmla="*/ 57 h 700" name="TY321"/>
              <a:gd fmla="*/ 1310 w 3285" name="TX322"/>
              <a:gd fmla="*/ 51 h 700" name="TY322"/>
              <a:gd fmla="*/ 1305 w 3285" name="TX323"/>
              <a:gd fmla="*/ 45 h 700" name="TY323"/>
              <a:gd fmla="*/ 1298 w 3285" name="TX324"/>
              <a:gd fmla="*/ 40 h 700" name="TY324"/>
              <a:gd fmla="*/ 1288 w 3285" name="TX325"/>
              <a:gd fmla="*/ 35 h 700" name="TY325"/>
              <a:gd fmla="*/ 1278 w 3285" name="TX326"/>
              <a:gd fmla="*/ 33 h 700" name="TY326"/>
              <a:gd fmla="*/ 1263 w 3285" name="TX327"/>
              <a:gd fmla="*/ 31 h 700" name="TY327"/>
              <a:gd fmla="*/ 1248 w 3285" name="TX328"/>
              <a:gd fmla="*/ 31 h 700" name="TY328"/>
              <a:gd fmla="*/ 1232 w 3285" name="TX329"/>
              <a:gd fmla="*/ 31 h 700" name="TY329"/>
              <a:gd fmla="*/ 1218 w 3285" name="TX330"/>
              <a:gd fmla="*/ 32 h 700" name="TY330"/>
              <a:gd fmla="*/ 1204 w 3285" name="TX331"/>
              <a:gd fmla="*/ 34 h 700" name="TY331"/>
              <a:gd fmla="*/ 1188 w 3285" name="TX332"/>
              <a:gd fmla="*/ 38 h 700" name="TY332"/>
              <a:gd fmla="*/ 1173 w 3285" name="TX333"/>
              <a:gd fmla="*/ 41 h 700" name="TY333"/>
              <a:gd fmla="*/ 1157 w 3285" name="TX334"/>
              <a:gd fmla="*/ 46 h 700" name="TY334"/>
              <a:gd fmla="*/ 1142 w 3285" name="TX335"/>
              <a:gd fmla="*/ 52 h 700" name="TY335"/>
              <a:gd fmla="*/ 1125 w 3285" name="TX336"/>
              <a:gd fmla="*/ 59 h 700" name="TY336"/>
              <a:gd fmla="*/ 1109 w 3285" name="TX337"/>
              <a:gd fmla="*/ 66 h 700" name="TY337"/>
              <a:gd fmla="*/ 1095 w 3285" name="TX338"/>
              <a:gd fmla="*/ 74 h 700" name="TY338"/>
              <a:gd fmla="*/ 1081 w 3285" name="TX339"/>
              <a:gd fmla="*/ 83 h 700" name="TY339"/>
              <a:gd fmla="*/ 1068 w 3285" name="TX340"/>
              <a:gd fmla="*/ 91 h 700" name="TY340"/>
              <a:gd fmla="*/ 1055 w 3285" name="TX341"/>
              <a:gd fmla="*/ 101 h 700" name="TY341"/>
              <a:gd fmla="*/ 1043 w 3285" name="TX342"/>
              <a:gd fmla="*/ 112 h 700" name="TY342"/>
              <a:gd fmla="*/ 1032 w 3285" name="TX343"/>
              <a:gd fmla="*/ 122 h 700" name="TY343"/>
              <a:gd fmla="*/ 1022 w 3285" name="TX344"/>
              <a:gd fmla="*/ 134 h 700" name="TY344"/>
              <a:gd fmla="*/ 1012 w 3285" name="TX345"/>
              <a:gd fmla="*/ 146 h 700" name="TY345"/>
              <a:gd fmla="*/ 1003 w 3285" name="TX346"/>
              <a:gd fmla="*/ 161 h 700" name="TY346"/>
              <a:gd fmla="*/ 994 w 3285" name="TX347"/>
              <a:gd fmla="*/ 176 h 700" name="TY347"/>
              <a:gd fmla="*/ 985 w 3285" name="TX348"/>
              <a:gd fmla="*/ 193 h 700" name="TY348"/>
              <a:gd fmla="*/ 978 w 3285" name="TX349"/>
              <a:gd fmla="*/ 211 h 700" name="TY349"/>
              <a:gd fmla="*/ 970 w 3285" name="TX350"/>
              <a:gd fmla="*/ 230 h 700" name="TY350"/>
              <a:gd fmla="*/ 963 w 3285" name="TX351"/>
              <a:gd fmla="*/ 250 h 700" name="TY351"/>
              <a:gd fmla="*/ 957 w 3285" name="TX352"/>
              <a:gd fmla="*/ 271 h 700" name="TY352"/>
              <a:gd fmla="*/ 885 w 3285" name="TX353"/>
              <a:gd fmla="*/ 518 h 700" name="TY353"/>
              <a:gd fmla="*/ 878 w 3285" name="TX354"/>
              <a:gd fmla="*/ 545 h 700" name="TY354"/>
              <a:gd fmla="*/ 872 w 3285" name="TX355"/>
              <a:gd fmla="*/ 569 h 700" name="TY355"/>
              <a:gd fmla="*/ 870 w 3285" name="TX356"/>
              <a:gd fmla="*/ 589 h 700" name="TY356"/>
              <a:gd fmla="*/ 869 w 3285" name="TX357"/>
              <a:gd fmla="*/ 607 h 700" name="TY357"/>
              <a:gd fmla="*/ 869 w 3285" name="TX358"/>
              <a:gd fmla="*/ 617 h 700" name="TY358"/>
              <a:gd fmla="*/ 871 w 3285" name="TX359"/>
              <a:gd fmla="*/ 626 h 700" name="TY359"/>
              <a:gd fmla="*/ 873 w 3285" name="TX360"/>
              <a:gd fmla="*/ 636 h 700" name="TY360"/>
              <a:gd fmla="*/ 877 w 3285" name="TX361"/>
              <a:gd fmla="*/ 644 h 700" name="TY361"/>
              <a:gd fmla="*/ 882 w 3285" name="TX362"/>
              <a:gd fmla="*/ 651 h 700" name="TY362"/>
              <a:gd fmla="*/ 888 w 3285" name="TX363"/>
              <a:gd fmla="*/ 660 h 700" name="TY363"/>
              <a:gd fmla="*/ 894 w 3285" name="TX364"/>
              <a:gd fmla="*/ 666 h 700" name="TY364"/>
              <a:gd fmla="*/ 902 w 3285" name="TX365"/>
              <a:gd fmla="*/ 673 h 700" name="TY365"/>
              <a:gd fmla="*/ 910 w 3285" name="TX366"/>
              <a:gd fmla="*/ 679 h 700" name="TY366"/>
              <a:gd fmla="*/ 920 w 3285" name="TX367"/>
              <a:gd fmla="*/ 684 h 700" name="TY367"/>
              <a:gd fmla="*/ 931 w 3285" name="TX368"/>
              <a:gd fmla="*/ 688 h 700" name="TY368"/>
              <a:gd fmla="*/ 941 w 3285" name="TX369"/>
              <a:gd fmla="*/ 692 h 700" name="TY369"/>
              <a:gd fmla="*/ 952 w 3285" name="TX370"/>
              <a:gd fmla="*/ 694 h 700" name="TY370"/>
              <a:gd fmla="*/ 964 w 3285" name="TX371"/>
              <a:gd fmla="*/ 697 h 700" name="TY371"/>
              <a:gd fmla="*/ 977 w 3285" name="TX372"/>
              <a:gd fmla="*/ 698 h 700" name="TY372"/>
              <a:gd fmla="*/ 991 w 3285" name="TX373"/>
              <a:gd fmla="*/ 698 h 700" name="TY373"/>
              <a:gd fmla="*/ 1007 w 3285" name="TX374"/>
              <a:gd fmla="*/ 698 h 700" name="TY374"/>
              <a:gd fmla="*/ 1024 w 3285" name="TX375"/>
              <a:gd fmla="*/ 695 h 700" name="TY375"/>
              <a:gd fmla="*/ 1040 w 3285" name="TX376"/>
              <a:gd fmla="*/ 693 h 700" name="TY376"/>
              <a:gd fmla="*/ 1057 w 3285" name="TX377"/>
              <a:gd fmla="*/ 688 h 700" name="TY377"/>
              <a:gd fmla="*/ 1074 w 3285" name="TX378"/>
              <a:gd fmla="*/ 684 h 700" name="TY378"/>
              <a:gd fmla="*/ 1092 w 3285" name="TX379"/>
              <a:gd fmla="*/ 676 h 700" name="TY379"/>
              <a:gd fmla="*/ 1108 w 3285" name="TX380"/>
              <a:gd fmla="*/ 669 h 700" name="TY380"/>
              <a:gd fmla="*/ 1125 w 3285" name="TX381"/>
              <a:gd fmla="*/ 660 h 700" name="TY381"/>
              <a:gd fmla="*/ 1142 w 3285" name="TX382"/>
              <a:gd fmla="*/ 650 h 700" name="TY382"/>
              <a:gd fmla="*/ 1158 w 3285" name="TX383"/>
              <a:gd fmla="*/ 638 h 700" name="TY383"/>
              <a:gd fmla="*/ 1174 w 3285" name="TX384"/>
              <a:gd fmla="*/ 626 h 700" name="TY384"/>
              <a:gd fmla="*/ 1188 w 3285" name="TX385"/>
              <a:gd fmla="*/ 613 h 700" name="TY385"/>
              <a:gd fmla="*/ 1202 w 3285" name="TX386"/>
              <a:gd fmla="*/ 598 h 700" name="TY386"/>
              <a:gd fmla="*/ 1216 w 3285" name="TX387"/>
              <a:gd fmla="*/ 582 h 700" name="TY387"/>
              <a:gd fmla="*/ 1229 w 3285" name="TX388"/>
              <a:gd fmla="*/ 566 h 700" name="TY388"/>
              <a:gd fmla="*/ 1241 w 3285" name="TX389"/>
              <a:gd fmla="*/ 549 h 700" name="TY389"/>
              <a:gd fmla="*/ 1251 w 3285" name="TX390"/>
              <a:gd fmla="*/ 530 h 700" name="TY390"/>
              <a:gd fmla="*/ 1261 w 3285" name="TX391"/>
              <a:gd fmla="*/ 512 h 700" name="TY391"/>
              <a:gd fmla="*/ 1269 w 3285" name="TX392"/>
              <a:gd fmla="*/ 493 h 700" name="TY392"/>
              <a:gd fmla="*/ 1275 w 3285" name="TX393"/>
              <a:gd fmla="*/ 475 h 700" name="TY393"/>
              <a:gd fmla="*/ 1281 w 3285" name="TX394"/>
              <a:gd fmla="*/ 456 h 700" name="TY394"/>
              <a:gd fmla="*/ 1285 w 3285" name="TX395"/>
              <a:gd fmla="*/ 437 h 700" name="TY395"/>
              <a:gd fmla="*/ 1286 w 3285" name="TX396"/>
              <a:gd fmla="*/ 418 h 700" name="TY396"/>
              <a:gd fmla="*/ 1287 w 3285" name="TX397"/>
              <a:gd fmla="*/ 399 h 700" name="TY397"/>
              <a:gd fmla="*/ 1287 w 3285" name="TX398"/>
              <a:gd fmla="*/ 386 h 700" name="TY398"/>
              <a:gd fmla="*/ 1286 w 3285" name="TX399"/>
              <a:gd fmla="*/ 374 h 700" name="TY399"/>
              <a:gd fmla="*/ 1284 w 3285" name="TX400"/>
              <a:gd fmla="*/ 363 h 700" name="TY400"/>
              <a:gd fmla="*/ 1281 w 3285" name="TX401"/>
              <a:gd fmla="*/ 354 h 700" name="TY401"/>
              <a:gd fmla="*/ 1278 w 3285" name="TX402"/>
              <a:gd fmla="*/ 344 h 700" name="TY402"/>
              <a:gd fmla="*/ 1273 w 3285" name="TX403"/>
              <a:gd fmla="*/ 334 h 700" name="TY403"/>
              <a:gd fmla="*/ 1268 w 3285" name="TX404"/>
              <a:gd fmla="*/ 327 h 700" name="TY404"/>
              <a:gd fmla="*/ 1262 w 3285" name="TX405"/>
              <a:gd fmla="*/ 320 h 700" name="TY405"/>
              <a:gd fmla="*/ 1255 w 3285" name="TX406"/>
              <a:gd fmla="*/ 314 h 700" name="TY406"/>
              <a:gd fmla="*/ 1248 w 3285" name="TX407"/>
              <a:gd fmla="*/ 308 h 700" name="TY407"/>
              <a:gd fmla="*/ 1241 w 3285" name="TX408"/>
              <a:gd fmla="*/ 305 h 700" name="TY408"/>
              <a:gd fmla="*/ 1232 w 3285" name="TX409"/>
              <a:gd fmla="*/ 301 h 700" name="TY409"/>
              <a:gd fmla="*/ 1224 w 3285" name="TX410"/>
              <a:gd fmla="*/ 298 h 700" name="TY410"/>
              <a:gd fmla="*/ 1214 w 3285" name="TX411"/>
              <a:gd fmla="*/ 296 h 700" name="TY411"/>
              <a:gd fmla="*/ 1205 w 3285" name="TX412"/>
              <a:gd fmla="*/ 295 h 700" name="TY412"/>
              <a:gd fmla="*/ 1194 w 3285" name="TX413"/>
              <a:gd fmla="*/ 294 h 700" name="TY413"/>
              <a:gd fmla="*/ 1175 w 3285" name="TX414"/>
              <a:gd fmla="*/ 295 h 700" name="TY414"/>
              <a:gd fmla="*/ 1155 w 3285" name="TX415"/>
              <a:gd fmla="*/ 299 h 700" name="TY415"/>
              <a:gd fmla="*/ 1133 w 3285" name="TX416"/>
              <a:gd fmla="*/ 305 h 700" name="TY416"/>
              <a:gd fmla="*/ 1109 w 3285" name="TX417"/>
              <a:gd fmla="*/ 313 h 700" name="TY417"/>
              <a:gd fmla="*/ 1086 w 3285" name="TX418"/>
              <a:gd fmla="*/ 325 h 700" name="TY418"/>
              <a:gd fmla="*/ 1062 w 3285" name="TX419"/>
              <a:gd fmla="*/ 338 h 700" name="TY419"/>
              <a:gd fmla="*/ 1038 w 3285" name="TX420"/>
              <a:gd fmla="*/ 355 h 700" name="TY420"/>
              <a:gd fmla="*/ 1013 w 3285" name="TX421"/>
              <a:gd fmla="*/ 374 h 700" name="TY421"/>
              <a:gd fmla="*/ 1063 w 3285" name="TX422"/>
              <a:gd fmla="*/ 211 h 700" name="TY422"/>
              <a:gd fmla="*/ 1075 w 3285" name="TX423"/>
              <a:gd fmla="*/ 175 h 700" name="TY423"/>
              <a:gd fmla="*/ 1084 w 3285" name="TX424"/>
              <a:gd fmla="*/ 146 h 700" name="TY424"/>
              <a:gd fmla="*/ 1094 w 3285" name="TX425"/>
              <a:gd fmla="*/ 125 h 700" name="TY425"/>
              <a:gd fmla="*/ 1101 w 3285" name="TX426"/>
              <a:gd fmla="*/ 112 h 700" name="TY426"/>
              <a:gd fmla="*/ 1106 w 3285" name="TX427"/>
              <a:gd fmla="*/ 106 h 700" name="TY427"/>
              <a:gd fmla="*/ 1111 w 3285" name="TX428"/>
              <a:gd fmla="*/ 101 h 700" name="TY428"/>
              <a:gd fmla="*/ 1117 w 3285" name="TX429"/>
              <a:gd fmla="*/ 96 h 700" name="TY429"/>
              <a:gd fmla="*/ 1123 w 3285" name="TX430"/>
              <a:gd fmla="*/ 93 h 700" name="TY430"/>
              <a:gd fmla="*/ 1129 w 3285" name="TX431"/>
              <a:gd fmla="*/ 90 h 700" name="TY431"/>
              <a:gd fmla="*/ 1136 w 3285" name="TX432"/>
              <a:gd fmla="*/ 88 h 700" name="TY432"/>
              <a:gd fmla="*/ 1143 w 3285" name="TX433"/>
              <a:gd fmla="*/ 87 h 700" name="TY433"/>
              <a:gd fmla="*/ 1150 w 3285" name="TX434"/>
              <a:gd fmla="*/ 87 h 700" name="TY434"/>
              <a:gd fmla="*/ 1168 w 3285" name="TX435"/>
              <a:gd fmla="*/ 88 h 700" name="TY435"/>
              <a:gd fmla="*/ 1189 w 3285" name="TX436"/>
              <a:gd fmla="*/ 90 h 700" name="TY436"/>
              <a:gd fmla="*/ 1231 w 3285" name="TX437"/>
              <a:gd fmla="*/ 95 h 700" name="TY437"/>
              <a:gd fmla="*/ 1258 w 3285" name="TX438"/>
              <a:gd fmla="*/ 96 h 700" name="TY438"/>
              <a:gd fmla="*/ 1270 w 3285" name="TX439"/>
              <a:gd fmla="*/ 96 h 700" name="TY439"/>
              <a:gd fmla="*/ 1281 w 3285" name="TX440"/>
              <a:gd fmla="*/ 94 h 700" name="TY440"/>
              <a:gd fmla="*/ 1292 w 3285" name="TX441"/>
              <a:gd fmla="*/ 91 h 700" name="TY441"/>
              <a:gd fmla="*/ 1299 w 3285" name="TX442"/>
              <a:gd fmla="*/ 88 h 700" name="TY442"/>
              <a:gd fmla="*/ 1306 w 3285" name="TX443"/>
              <a:gd fmla="*/ 82 h 700" name="TY443"/>
              <a:gd fmla="*/ 1310 w 3285" name="TX444"/>
              <a:gd fmla="*/ 77 h 700" name="TY444"/>
              <a:gd fmla="*/ 1313 w 3285" name="TX445"/>
              <a:gd fmla="*/ 71 h 700" name="TY445"/>
              <a:gd fmla="*/ 1313 w 3285" name="TX446"/>
              <a:gd fmla="*/ 64 h 700" name="TY446"/>
              <a:gd fmla="*/ 1062 w 3285" name="TX448"/>
              <a:gd fmla="*/ 374 h 700" name="TY448"/>
              <a:gd fmla="*/ 1062 w 3285" name="TX449"/>
              <a:gd fmla="*/ 374 h 700" name="TY449"/>
              <a:gd fmla="*/ 1082 w 3285" name="TX450"/>
              <a:gd fmla="*/ 362 h 700" name="TY450"/>
              <a:gd fmla="*/ 1100 w 3285" name="TX451"/>
              <a:gd fmla="*/ 352 h 700" name="TY451"/>
              <a:gd fmla="*/ 1109 w 3285" name="TX452"/>
              <a:gd fmla="*/ 350 h 700" name="TY452"/>
              <a:gd fmla="*/ 1117 w 3285" name="TX453"/>
              <a:gd fmla="*/ 348 h 700" name="TY453"/>
              <a:gd fmla="*/ 1125 w 3285" name="TX454"/>
              <a:gd fmla="*/ 346 h 700" name="TY454"/>
              <a:gd fmla="*/ 1133 w 3285" name="TX455"/>
              <a:gd fmla="*/ 346 h 700" name="TY455"/>
              <a:gd fmla="*/ 1144 w 3285" name="TX456"/>
              <a:gd fmla="*/ 346 h 700" name="TY456"/>
              <a:gd fmla="*/ 1155 w 3285" name="TX457"/>
              <a:gd fmla="*/ 350 h 700" name="TY457"/>
              <a:gd fmla="*/ 1163 w 3285" name="TX458"/>
              <a:gd fmla="*/ 355 h 700" name="TY458"/>
              <a:gd fmla="*/ 1171 w 3285" name="TX459"/>
              <a:gd fmla="*/ 362 h 700" name="TY459"/>
              <a:gd fmla="*/ 1175 w 3285" name="TX460"/>
              <a:gd fmla="*/ 368 h 700" name="TY460"/>
              <a:gd fmla="*/ 1180 w 3285" name="TX461"/>
              <a:gd fmla="*/ 374 h 700" name="TY461"/>
              <a:gd fmla="*/ 1183 w 3285" name="TX462"/>
              <a:gd fmla="*/ 381 h 700" name="TY462"/>
              <a:gd fmla="*/ 1186 w 3285" name="TX463"/>
              <a:gd fmla="*/ 388 h 700" name="TY463"/>
              <a:gd fmla="*/ 1189 w 3285" name="TX464"/>
              <a:gd fmla="*/ 405 h 700" name="TY464"/>
              <a:gd fmla="*/ 1191 w 3285" name="TX465"/>
              <a:gd fmla="*/ 421 h 700" name="TY465"/>
              <a:gd fmla="*/ 1191 w 3285" name="TX466"/>
              <a:gd fmla="*/ 442 h 700" name="TY466"/>
              <a:gd fmla="*/ 1188 w 3285" name="TX467"/>
              <a:gd fmla="*/ 462 h 700" name="TY467"/>
              <a:gd fmla="*/ 1183 w 3285" name="TX468"/>
              <a:gd fmla="*/ 482 h 700" name="TY468"/>
              <a:gd fmla="*/ 1177 w 3285" name="TX469"/>
              <a:gd fmla="*/ 502 h 700" name="TY469"/>
              <a:gd fmla="*/ 1170 w 3285" name="TX470"/>
              <a:gd fmla="*/ 524 h 700" name="TY470"/>
              <a:gd fmla="*/ 1161 w 3285" name="TX471"/>
              <a:gd fmla="*/ 544 h 700" name="TY471"/>
              <a:gd fmla="*/ 1150 w 3285" name="TX472"/>
              <a:gd fmla="*/ 564 h 700" name="TY472"/>
              <a:gd fmla="*/ 1138 w 3285" name="TX473"/>
              <a:gd fmla="*/ 585 h 700" name="TY473"/>
              <a:gd fmla="*/ 1125 w 3285" name="TX474"/>
              <a:gd fmla="*/ 604 h 700" name="TY474"/>
              <a:gd fmla="*/ 1111 w 3285" name="TX475"/>
              <a:gd fmla="*/ 620 h 700" name="TY475"/>
              <a:gd fmla="*/ 1096 w 3285" name="TX476"/>
              <a:gd fmla="*/ 635 h 700" name="TY476"/>
              <a:gd fmla="*/ 1082 w 3285" name="TX477"/>
              <a:gd fmla="*/ 645 h 700" name="TY477"/>
              <a:gd fmla="*/ 1067 w 3285" name="TX478"/>
              <a:gd fmla="*/ 655 h 700" name="TY478"/>
              <a:gd fmla="*/ 1051 w 3285" name="TX479"/>
              <a:gd fmla="*/ 661 h 700" name="TY479"/>
              <a:gd fmla="*/ 1034 w 3285" name="TX480"/>
              <a:gd fmla="*/ 664 h 700" name="TY480"/>
              <a:gd fmla="*/ 1018 w 3285" name="TX481"/>
              <a:gd fmla="*/ 666 h 700" name="TY481"/>
              <a:gd fmla="*/ 1005 w 3285" name="TX482"/>
              <a:gd fmla="*/ 666 h 700" name="TY482"/>
              <a:gd fmla="*/ 993 w 3285" name="TX483"/>
              <a:gd fmla="*/ 662 h 700" name="TY483"/>
              <a:gd fmla="*/ 981 w 3285" name="TX484"/>
              <a:gd fmla="*/ 656 h 700" name="TY484"/>
              <a:gd fmla="*/ 970 w 3285" name="TX485"/>
              <a:gd fmla="*/ 649 h 700" name="TY485"/>
              <a:gd fmla="*/ 960 w 3285" name="TX486"/>
              <a:gd fmla="*/ 641 h 700" name="TY486"/>
              <a:gd fmla="*/ 953 w 3285" name="TX487"/>
              <a:gd fmla="*/ 630 h 700" name="TY487"/>
              <a:gd fmla="*/ 950 w 3285" name="TX488"/>
              <a:gd fmla="*/ 619 h 700" name="TY488"/>
              <a:gd fmla="*/ 949 w 3285" name="TX489"/>
              <a:gd fmla="*/ 607 h 700" name="TY489"/>
              <a:gd fmla="*/ 950 w 3285" name="TX490"/>
              <a:gd fmla="*/ 591 h 700" name="TY490"/>
              <a:gd fmla="*/ 951 w 3285" name="TX491"/>
              <a:gd fmla="*/ 574 h 700" name="TY491"/>
              <a:gd fmla="*/ 953 w 3285" name="TX492"/>
              <a:gd fmla="*/ 556 h 700" name="TY492"/>
              <a:gd fmla="*/ 958 w 3285" name="TX493"/>
              <a:gd fmla="*/ 539 h 700" name="TY493"/>
              <a:gd fmla="*/ 963 w 3285" name="TX494"/>
              <a:gd fmla="*/ 523 h 700" name="TY494"/>
              <a:gd fmla="*/ 969 w 3285" name="TX495"/>
              <a:gd fmla="*/ 505 h 700" name="TY495"/>
              <a:gd fmla="*/ 976 w 3285" name="TX496"/>
              <a:gd fmla="*/ 488 h 700" name="TY496"/>
              <a:gd fmla="*/ 985 w 3285" name="TX497"/>
              <a:gd fmla="*/ 470 h 700" name="TY497"/>
              <a:gd fmla="*/ 994 w 3285" name="TX498"/>
              <a:gd fmla="*/ 454 h 700" name="TY498"/>
              <a:gd fmla="*/ 1003 w 3285" name="TX499"/>
              <a:gd fmla="*/ 438 h 700" name="TY499"/>
              <a:gd fmla="*/ 1013 w 3285" name="TX500"/>
              <a:gd fmla="*/ 424 h 700" name="TY500"/>
              <a:gd fmla="*/ 1022 w 3285" name="TX501"/>
              <a:gd fmla="*/ 412 h 700" name="TY501"/>
              <a:gd fmla="*/ 1032 w 3285" name="TX502"/>
              <a:gd fmla="*/ 400 h 700" name="TY502"/>
              <a:gd fmla="*/ 1042 w 3285" name="TX503"/>
              <a:gd fmla="*/ 389 h 700" name="TY503"/>
              <a:gd fmla="*/ 1052 w 3285" name="TX504"/>
              <a:gd fmla="*/ 381 h 700" name="TY504"/>
              <a:gd fmla="*/ 1062 w 3285" name="TX505"/>
              <a:gd fmla="*/ 374 h 700" name="TY505"/>
              <a:gd fmla="*/ 2495 w 3285" name="TX507"/>
              <a:gd fmla="*/ 308 h 700" name="TY507"/>
              <a:gd fmla="*/ 2495 w 3285" name="TX508"/>
              <a:gd fmla="*/ 308 h 700" name="TY508"/>
              <a:gd fmla="*/ 2488 w 3285" name="TX509"/>
              <a:gd fmla="*/ 305 h 700" name="TY509"/>
              <a:gd fmla="*/ 2482 w 3285" name="TX510"/>
              <a:gd fmla="*/ 301 h 700" name="TY510"/>
              <a:gd fmla="*/ 2466 w 3285" name="TX511"/>
              <a:gd fmla="*/ 296 h 700" name="TY511"/>
              <a:gd fmla="*/ 2448 w 3285" name="TX512"/>
              <a:gd fmla="*/ 293 h 700" name="TY512"/>
              <a:gd fmla="*/ 2428 w 3285" name="TX513"/>
              <a:gd fmla="*/ 292 h 700" name="TY513"/>
              <a:gd fmla="*/ 2414 w 3285" name="TX514"/>
              <a:gd fmla="*/ 293 h 700" name="TY514"/>
              <a:gd fmla="*/ 2398 w 3285" name="TX515"/>
              <a:gd fmla="*/ 294 h 700" name="TY515"/>
              <a:gd fmla="*/ 2384 w 3285" name="TX516"/>
              <a:gd fmla="*/ 296 h 700" name="TY516"/>
              <a:gd fmla="*/ 2370 w 3285" name="TX517"/>
              <a:gd fmla="*/ 299 h 700" name="TY517"/>
              <a:gd fmla="*/ 2355 w 3285" name="TX518"/>
              <a:gd fmla="*/ 302 h 700" name="TY518"/>
              <a:gd fmla="*/ 2341 w 3285" name="TX519"/>
              <a:gd fmla="*/ 307 h 700" name="TY519"/>
              <a:gd fmla="*/ 2328 w 3285" name="TX520"/>
              <a:gd fmla="*/ 313 h 700" name="TY520"/>
              <a:gd fmla="*/ 2314 w 3285" name="TX521"/>
              <a:gd fmla="*/ 320 h 700" name="TY521"/>
              <a:gd fmla="*/ 2302 w 3285" name="TX522"/>
              <a:gd fmla="*/ 327 h 700" name="TY522"/>
              <a:gd fmla="*/ 2289 w 3285" name="TX523"/>
              <a:gd fmla="*/ 336 h 700" name="TY523"/>
              <a:gd fmla="*/ 2275 w 3285" name="TX524"/>
              <a:gd fmla="*/ 345 h 700" name="TY524"/>
              <a:gd fmla="*/ 2263 w 3285" name="TX525"/>
              <a:gd fmla="*/ 355 h 700" name="TY525"/>
              <a:gd fmla="*/ 2252 w 3285" name="TX526"/>
              <a:gd fmla="*/ 365 h 700" name="TY526"/>
              <a:gd fmla="*/ 2240 w 3285" name="TX527"/>
              <a:gd fmla="*/ 377 h 700" name="TY527"/>
              <a:gd fmla="*/ 2228 w 3285" name="TX528"/>
              <a:gd fmla="*/ 390 h 700" name="TY528"/>
              <a:gd fmla="*/ 2217 w 3285" name="TX529"/>
              <a:gd fmla="*/ 404 h 700" name="TY529"/>
              <a:gd fmla="*/ 2199 w 3285" name="TX530"/>
              <a:gd fmla="*/ 429 h 700" name="TY530"/>
              <a:gd fmla="*/ 2182 w 3285" name="TX531"/>
              <a:gd fmla="*/ 454 h 700" name="TY531"/>
              <a:gd fmla="*/ 2169 w 3285" name="TX532"/>
              <a:gd fmla="*/ 479 h 700" name="TY532"/>
              <a:gd fmla="*/ 2159 w 3285" name="TX533"/>
              <a:gd fmla="*/ 502 h 700" name="TY533"/>
              <a:gd fmla="*/ 2149 w 3285" name="TX534"/>
              <a:gd fmla="*/ 527 h 700" name="TY534"/>
              <a:gd fmla="*/ 2143 w 3285" name="TX535"/>
              <a:gd fmla="*/ 552 h 700" name="TY535"/>
              <a:gd fmla="*/ 2140 w 3285" name="TX536"/>
              <a:gd fmla="*/ 577 h 700" name="TY536"/>
              <a:gd fmla="*/ 2138 w 3285" name="TX537"/>
              <a:gd fmla="*/ 603 h 700" name="TY537"/>
              <a:gd fmla="*/ 2138 w 3285" name="TX538"/>
              <a:gd fmla="*/ 614 h 700" name="TY538"/>
              <a:gd fmla="*/ 2140 w 3285" name="TX539"/>
              <a:gd fmla="*/ 625 h 700" name="TY539"/>
              <a:gd fmla="*/ 2142 w 3285" name="TX540"/>
              <a:gd fmla="*/ 636 h 700" name="TY540"/>
              <a:gd fmla="*/ 2144 w 3285" name="TX541"/>
              <a:gd fmla="*/ 645 h 700" name="TY541"/>
              <a:gd fmla="*/ 2147 w 3285" name="TX542"/>
              <a:gd fmla="*/ 654 h 700" name="TY542"/>
              <a:gd fmla="*/ 2151 w 3285" name="TX543"/>
              <a:gd fmla="*/ 661 h 700" name="TY543"/>
              <a:gd fmla="*/ 2156 w 3285" name="TX544"/>
              <a:gd fmla="*/ 668 h 700" name="TY544"/>
              <a:gd fmla="*/ 2161 w 3285" name="TX545"/>
              <a:gd fmla="*/ 674 h 700" name="TY545"/>
              <a:gd fmla="*/ 2167 w 3285" name="TX546"/>
              <a:gd fmla="*/ 680 h 700" name="TY546"/>
              <a:gd fmla="*/ 2174 w 3285" name="TX547"/>
              <a:gd fmla="*/ 684 h 700" name="TY547"/>
              <a:gd fmla="*/ 2181 w 3285" name="TX548"/>
              <a:gd fmla="*/ 688 h 700" name="TY548"/>
              <a:gd fmla="*/ 2188 w 3285" name="TX549"/>
              <a:gd fmla="*/ 691 h 700" name="TY549"/>
              <a:gd fmla="*/ 2198 w 3285" name="TX550"/>
              <a:gd fmla="*/ 693 h 700" name="TY550"/>
              <a:gd fmla="*/ 2206 w 3285" name="TX551"/>
              <a:gd fmla="*/ 695 h 700" name="TY551"/>
              <a:gd fmla="*/ 2216 w 3285" name="TX552"/>
              <a:gd fmla="*/ 697 h 700" name="TY552"/>
              <a:gd fmla="*/ 2227 w 3285" name="TX553"/>
              <a:gd fmla="*/ 697 h 700" name="TY553"/>
              <a:gd fmla="*/ 2240 w 3285" name="TX554"/>
              <a:gd fmla="*/ 697 h 700" name="TY554"/>
              <a:gd fmla="*/ 2254 w 3285" name="TX555"/>
              <a:gd fmla="*/ 694 h 700" name="TY555"/>
              <a:gd fmla="*/ 2268 w 3285" name="TX556"/>
              <a:gd fmla="*/ 693 h 700" name="TY556"/>
              <a:gd fmla="*/ 2283 w 3285" name="TX557"/>
              <a:gd fmla="*/ 689 h 700" name="TY557"/>
              <a:gd fmla="*/ 2297 w 3285" name="TX558"/>
              <a:gd fmla="*/ 686 h 700" name="TY558"/>
              <a:gd fmla="*/ 2312 w 3285" name="TX559"/>
              <a:gd fmla="*/ 681 h 700" name="TY559"/>
              <a:gd fmla="*/ 2343 w 3285" name="TX560"/>
              <a:gd fmla="*/ 669 h 700" name="TY560"/>
              <a:gd fmla="*/ 2376 w 3285" name="TX561"/>
              <a:gd fmla="*/ 654 h 700" name="TY561"/>
              <a:gd fmla="*/ 2410 w 3285" name="TX562"/>
              <a:gd fmla="*/ 636 h 700" name="TY562"/>
              <a:gd fmla="*/ 2445 w 3285" name="TX563"/>
              <a:gd fmla="*/ 613 h 700" name="TY563"/>
              <a:gd fmla="*/ 2482 w 3285" name="TX564"/>
              <a:gd fmla="*/ 588 h 700" name="TY564"/>
              <a:gd fmla="*/ 2461 w 3285" name="TX565"/>
              <a:gd fmla="*/ 568 h 700" name="TY565"/>
              <a:gd fmla="*/ 2426 w 3285" name="TX566"/>
              <a:gd fmla="*/ 588 h 700" name="TY566"/>
              <a:gd fmla="*/ 2393 w 3285" name="TX567"/>
              <a:gd fmla="*/ 605 h 700" name="TY567"/>
              <a:gd fmla="*/ 2366 w 3285" name="TX568"/>
              <a:gd fmla="*/ 617 h 700" name="TY568"/>
              <a:gd fmla="*/ 2345 w 3285" name="TX569"/>
              <a:gd fmla="*/ 626 h 700" name="TY569"/>
              <a:gd fmla="*/ 2330 w 3285" name="TX570"/>
              <a:gd fmla="*/ 631 h 700" name="TY570"/>
              <a:gd fmla="*/ 2316 w 3285" name="TX571"/>
              <a:gd fmla="*/ 635 h 700" name="TY571"/>
              <a:gd fmla="*/ 2303 w 3285" name="TX572"/>
              <a:gd fmla="*/ 636 h 700" name="TY572"/>
              <a:gd fmla="*/ 2290 w 3285" name="TX573"/>
              <a:gd fmla="*/ 637 h 700" name="TY573"/>
              <a:gd fmla="*/ 2278 w 3285" name="TX574"/>
              <a:gd fmla="*/ 636 h 700" name="TY574"/>
              <a:gd fmla="*/ 2267 w 3285" name="TX575"/>
              <a:gd fmla="*/ 633 h 700" name="TY575"/>
              <a:gd fmla="*/ 2258 w 3285" name="TX576"/>
              <a:gd fmla="*/ 630 h 700" name="TY576"/>
              <a:gd fmla="*/ 2250 w 3285" name="TX577"/>
              <a:gd fmla="*/ 624 h 700" name="TY577"/>
              <a:gd fmla="*/ 2247 w 3285" name="TX578"/>
              <a:gd fmla="*/ 620 h 700" name="TY578"/>
              <a:gd fmla="*/ 2244 w 3285" name="TX579"/>
              <a:gd fmla="*/ 616 h 700" name="TY579"/>
              <a:gd fmla="*/ 2240 w 3285" name="TX580"/>
              <a:gd fmla="*/ 606 h 700" name="TY580"/>
              <a:gd fmla="*/ 2237 w 3285" name="TX581"/>
              <a:gd fmla="*/ 593 h 700" name="TY581"/>
              <a:gd fmla="*/ 2236 w 3285" name="TX582"/>
              <a:gd fmla="*/ 577 h 700" name="TY582"/>
              <a:gd fmla="*/ 2237 w 3285" name="TX583"/>
              <a:gd fmla="*/ 555 h 700" name="TY583"/>
              <a:gd fmla="*/ 2242 w 3285" name="TX584"/>
              <a:gd fmla="*/ 530 h 700" name="TY584"/>
              <a:gd fmla="*/ 2337 w 3285" name="TX585"/>
              <a:gd fmla="*/ 496 h 700" name="TY585"/>
              <a:gd fmla="*/ 2370 w 3285" name="TX586"/>
              <a:gd fmla="*/ 483 h 700" name="TY586"/>
              <a:gd fmla="*/ 2392 w 3285" name="TX587"/>
              <a:gd fmla="*/ 474 h 700" name="TY587"/>
              <a:gd fmla="*/ 2424 w 3285" name="TX588"/>
              <a:gd fmla="*/ 458 h 700" name="TY588"/>
              <a:gd fmla="*/ 2452 w 3285" name="TX589"/>
              <a:gd fmla="*/ 443 h 700" name="TY589"/>
              <a:gd fmla="*/ 2473 w 3285" name="TX590"/>
              <a:gd fmla="*/ 429 h 700" name="TY590"/>
              <a:gd fmla="*/ 2482 w 3285" name="TX591"/>
              <a:gd fmla="*/ 420 h 700" name="TY591"/>
              <a:gd fmla="*/ 2490 w 3285" name="TX592"/>
              <a:gd fmla="*/ 413 h 700" name="TY592"/>
              <a:gd fmla="*/ 2502 w 3285" name="TX593"/>
              <a:gd fmla="*/ 399 h 700" name="TY593"/>
              <a:gd fmla="*/ 2507 w 3285" name="TX594"/>
              <a:gd fmla="*/ 392 h 700" name="TY594"/>
              <a:gd fmla="*/ 2510 w 3285" name="TX595"/>
              <a:gd fmla="*/ 383 h 700" name="TY595"/>
              <a:gd fmla="*/ 2513 w 3285" name="TX596"/>
              <a:gd fmla="*/ 376 h 700" name="TY596"/>
              <a:gd fmla="*/ 2515 w 3285" name="TX597"/>
              <a:gd fmla="*/ 369 h 700" name="TY597"/>
              <a:gd fmla="*/ 2516 w 3285" name="TX598"/>
              <a:gd fmla="*/ 362 h 700" name="TY598"/>
              <a:gd fmla="*/ 2517 w 3285" name="TX599"/>
              <a:gd fmla="*/ 354 h 700" name="TY599"/>
              <a:gd fmla="*/ 2516 w 3285" name="TX600"/>
              <a:gd fmla="*/ 346 h 700" name="TY600"/>
              <a:gd fmla="*/ 2515 w 3285" name="TX601"/>
              <a:gd fmla="*/ 340 h 700" name="TY601"/>
              <a:gd fmla="*/ 2514 w 3285" name="TX602"/>
              <a:gd fmla="*/ 333 h 700" name="TY602"/>
              <a:gd fmla="*/ 2511 w 3285" name="TX603"/>
              <a:gd fmla="*/ 328 h 700" name="TY603"/>
              <a:gd fmla="*/ 2508 w 3285" name="TX604"/>
              <a:gd fmla="*/ 323 h 700" name="TY604"/>
              <a:gd fmla="*/ 2504 w 3285" name="TX605"/>
              <a:gd fmla="*/ 318 h 700" name="TY605"/>
              <a:gd fmla="*/ 2500 w 3285" name="TX606"/>
              <a:gd fmla="*/ 313 h 700" name="TY606"/>
              <a:gd fmla="*/ 2495 w 3285" name="TX607"/>
              <a:gd fmla="*/ 308 h 700" name="TY607"/>
              <a:gd fmla="*/ 2396 w 3285" name="TX609"/>
              <a:gd fmla="*/ 427 h 700" name="TY609"/>
              <a:gd fmla="*/ 2396 w 3285" name="TX610"/>
              <a:gd fmla="*/ 427 h 700" name="TY610"/>
              <a:gd fmla="*/ 2383 w 3285" name="TX611"/>
              <a:gd fmla="*/ 437 h 700" name="TY611"/>
              <a:gd fmla="*/ 2368 w 3285" name="TX612"/>
              <a:gd fmla="*/ 446 h 700" name="TY612"/>
              <a:gd fmla="*/ 2352 w 3285" name="TX613"/>
              <a:gd fmla="*/ 456 h 700" name="TY613"/>
              <a:gd fmla="*/ 2335 w 3285" name="TX614"/>
              <a:gd fmla="*/ 465 h 700" name="TY614"/>
              <a:gd fmla="*/ 2316 w 3285" name="TX615"/>
              <a:gd fmla="*/ 474 h 700" name="TY615"/>
              <a:gd fmla="*/ 2294 w 3285" name="TX616"/>
              <a:gd fmla="*/ 483 h 700" name="TY616"/>
              <a:gd fmla="*/ 2249 w 3285" name="TX617"/>
              <a:gd fmla="*/ 500 h 700" name="TY617"/>
              <a:gd fmla="*/ 2256 w 3285" name="TX618"/>
              <a:gd fmla="*/ 474 h 700" name="TY618"/>
              <a:gd fmla="*/ 2265 w 3285" name="TX619"/>
              <a:gd fmla="*/ 448 h 700" name="TY619"/>
              <a:gd fmla="*/ 2275 w 3285" name="TX620"/>
              <a:gd fmla="*/ 421 h 700" name="TY620"/>
              <a:gd fmla="*/ 2289 w 3285" name="TX621"/>
              <a:gd fmla="*/ 395 h 700" name="TY621"/>
              <a:gd fmla="*/ 2299 w 3285" name="TX622"/>
              <a:gd fmla="*/ 380 h 700" name="TY622"/>
              <a:gd fmla="*/ 2310 w 3285" name="TX623"/>
              <a:gd fmla="*/ 365 h 700" name="TY623"/>
              <a:gd fmla="*/ 2323 w 3285" name="TX624"/>
              <a:gd fmla="*/ 354 h 700" name="TY624"/>
              <a:gd fmla="*/ 2336 w 3285" name="TX625"/>
              <a:gd fmla="*/ 344 h 700" name="TY625"/>
              <a:gd fmla="*/ 2347 w 3285" name="TX626"/>
              <a:gd fmla="*/ 338 h 700" name="TY626"/>
              <a:gd fmla="*/ 2358 w 3285" name="TX627"/>
              <a:gd fmla="*/ 333 h 700" name="TY627"/>
              <a:gd fmla="*/ 2368 w 3285" name="TX628"/>
              <a:gd fmla="*/ 331 h 700" name="TY628"/>
              <a:gd fmla="*/ 2380 w 3285" name="TX629"/>
              <a:gd fmla="*/ 331 h 700" name="TY629"/>
              <a:gd fmla="*/ 2390 w 3285" name="TX630"/>
              <a:gd fmla="*/ 331 h 700" name="TY630"/>
              <a:gd fmla="*/ 2399 w 3285" name="TX631"/>
              <a:gd fmla="*/ 333 h 700" name="TY631"/>
              <a:gd fmla="*/ 2408 w 3285" name="TX632"/>
              <a:gd fmla="*/ 337 h 700" name="TY632"/>
              <a:gd fmla="*/ 2415 w 3285" name="TX633"/>
              <a:gd fmla="*/ 343 h 700" name="TY633"/>
              <a:gd fmla="*/ 2421 w 3285" name="TX634"/>
              <a:gd fmla="*/ 349 h 700" name="TY634"/>
              <a:gd fmla="*/ 2426 w 3285" name="TX635"/>
              <a:gd fmla="*/ 356 h 700" name="TY635"/>
              <a:gd fmla="*/ 2428 w 3285" name="TX636"/>
              <a:gd fmla="*/ 364 h 700" name="TY636"/>
              <a:gd fmla="*/ 2429 w 3285" name="TX637"/>
              <a:gd fmla="*/ 374 h 700" name="TY637"/>
              <a:gd fmla="*/ 2428 w 3285" name="TX638"/>
              <a:gd fmla="*/ 381 h 700" name="TY638"/>
              <a:gd fmla="*/ 2427 w 3285" name="TX639"/>
              <a:gd fmla="*/ 388 h 700" name="TY639"/>
              <a:gd fmla="*/ 2424 w 3285" name="TX640"/>
              <a:gd fmla="*/ 394 h 700" name="TY640"/>
              <a:gd fmla="*/ 2421 w 3285" name="TX641"/>
              <a:gd fmla="*/ 401 h 700" name="TY641"/>
              <a:gd fmla="*/ 2416 w 3285" name="TX642"/>
              <a:gd fmla="*/ 407 h 700" name="TY642"/>
              <a:gd fmla="*/ 2410 w 3285" name="TX643"/>
              <a:gd fmla="*/ 414 h 700" name="TY643"/>
              <a:gd fmla="*/ 2396 w 3285" name="TX644"/>
              <a:gd fmla="*/ 427 h 700" name="TY644"/>
              <a:gd fmla="*/ 3270 w 3285" name="TX646"/>
              <a:gd fmla="*/ 39 h 700" name="TY646"/>
              <a:gd fmla="*/ 3270 w 3285" name="TX647"/>
              <a:gd fmla="*/ 39 h 700" name="TY647"/>
              <a:gd fmla="*/ 3263 w 3285" name="TX648"/>
              <a:gd fmla="*/ 34 h 700" name="TY648"/>
              <a:gd fmla="*/ 3253 w 3285" name="TX649"/>
              <a:gd fmla="*/ 31 h 700" name="TY649"/>
              <a:gd fmla="*/ 3242 w 3285" name="TX650"/>
              <a:gd fmla="*/ 29 h 700" name="TY650"/>
              <a:gd fmla="*/ 3232 w 3285" name="TX651"/>
              <a:gd fmla="*/ 28 h 700" name="TY651"/>
              <a:gd fmla="*/ 3208 w 3285" name="TX652"/>
              <a:gd fmla="*/ 29 h 700" name="TY652"/>
              <a:gd fmla="*/ 3184 w 3285" name="TX653"/>
              <a:gd fmla="*/ 33 h 700" name="TY653"/>
              <a:gd fmla="*/ 3158 w 3285" name="TX654"/>
              <a:gd fmla="*/ 38 h 700" name="TY654"/>
              <a:gd fmla="*/ 3133 w 3285" name="TX655"/>
              <a:gd fmla="*/ 45 h 700" name="TY655"/>
              <a:gd fmla="*/ 3106 w 3285" name="TX656"/>
              <a:gd fmla="*/ 54 h 700" name="TY656"/>
              <a:gd fmla="*/ 3083 w 3285" name="TX657"/>
              <a:gd fmla="*/ 65 h 700" name="TY657"/>
              <a:gd fmla="*/ 3059 w 3285" name="TX658"/>
              <a:gd fmla="*/ 77 h 700" name="TY658"/>
              <a:gd fmla="*/ 3038 w 3285" name="TX659"/>
              <a:gd fmla="*/ 91 h 700" name="TY659"/>
              <a:gd fmla="*/ 3018 w 3285" name="TX660"/>
              <a:gd fmla="*/ 108 h 700" name="TY660"/>
              <a:gd fmla="*/ 3000 w 3285" name="TX661"/>
              <a:gd fmla="*/ 125 h 700" name="TY661"/>
              <a:gd fmla="*/ 2985 w 3285" name="TX662"/>
              <a:gd fmla="*/ 144 h 700" name="TY662"/>
              <a:gd fmla="*/ 2970 w 3285" name="TX663"/>
              <a:gd fmla="*/ 164 h 700" name="TY663"/>
              <a:gd fmla="*/ 2957 w 3285" name="TX664"/>
              <a:gd fmla="*/ 188 h 700" name="TY664"/>
              <a:gd fmla="*/ 2944 w 3285" name="TX665"/>
              <a:gd fmla="*/ 218 h 700" name="TY665"/>
              <a:gd fmla="*/ 2930 w 3285" name="TX666"/>
              <a:gd fmla="*/ 253 h 700" name="TY666"/>
              <a:gd fmla="*/ 2916 w 3285" name="TX667"/>
              <a:gd fmla="*/ 296 h 700" name="TY667"/>
              <a:gd fmla="*/ 2893 w 3285" name="TX668"/>
              <a:gd fmla="*/ 294 h 700" name="TY668"/>
              <a:gd fmla="*/ 2876 w 3285" name="TX669"/>
              <a:gd fmla="*/ 293 h 700" name="TY669"/>
              <a:gd fmla="*/ 2861 w 3285" name="TX670"/>
              <a:gd fmla="*/ 294 h 700" name="TY670"/>
              <a:gd fmla="*/ 2845 w 3285" name="TX671"/>
              <a:gd fmla="*/ 295 h 700" name="TY671"/>
              <a:gd fmla="*/ 2830 w 3285" name="TX672"/>
              <a:gd fmla="*/ 299 h 700" name="TY672"/>
              <a:gd fmla="*/ 2813 w 3285" name="TX673"/>
              <a:gd fmla="*/ 303 h 700" name="TY673"/>
              <a:gd fmla="*/ 2796 w 3285" name="TX674"/>
              <a:gd fmla="*/ 309 h 700" name="TY674"/>
              <a:gd fmla="*/ 2780 w 3285" name="TX675"/>
              <a:gd fmla="*/ 315 h 700" name="TY675"/>
              <a:gd fmla="*/ 2762 w 3285" name="TX676"/>
              <a:gd fmla="*/ 325 h 700" name="TY676"/>
              <a:gd fmla="*/ 2744 w 3285" name="TX677"/>
              <a:gd fmla="*/ 334 h 700" name="TY677"/>
              <a:gd fmla="*/ 2726 w 3285" name="TX678"/>
              <a:gd fmla="*/ 345 h 700" name="TY678"/>
              <a:gd fmla="*/ 2708 w 3285" name="TX679"/>
              <a:gd fmla="*/ 357 h 700" name="TY679"/>
              <a:gd fmla="*/ 2691 w 3285" name="TX680"/>
              <a:gd fmla="*/ 371 h 700" name="TY680"/>
              <a:gd fmla="*/ 2675 w 3285" name="TX681"/>
              <a:gd fmla="*/ 387 h 700" name="TY681"/>
              <a:gd fmla="*/ 2658 w 3285" name="TX682"/>
              <a:gd fmla="*/ 404 h 700" name="TY682"/>
              <a:gd fmla="*/ 2643 w 3285" name="TX683"/>
              <a:gd fmla="*/ 421 h 700" name="TY683"/>
              <a:gd fmla="*/ 2627 w 3285" name="TX684"/>
              <a:gd fmla="*/ 440 h 700" name="TY684"/>
              <a:gd fmla="*/ 2613 w 3285" name="TX685"/>
              <a:gd fmla="*/ 461 h 700" name="TY685"/>
              <a:gd fmla="*/ 2598 w 3285" name="TX686"/>
              <a:gd fmla="*/ 482 h 700" name="TY686"/>
              <a:gd fmla="*/ 2587 w 3285" name="TX687"/>
              <a:gd fmla="*/ 504 h 700" name="TY687"/>
              <a:gd fmla="*/ 2576 w 3285" name="TX688"/>
              <a:gd fmla="*/ 523 h 700" name="TY688"/>
              <a:gd fmla="*/ 2568 w 3285" name="TX689"/>
              <a:gd fmla="*/ 543 h 700" name="TY689"/>
              <a:gd fmla="*/ 2562 w 3285" name="TX690"/>
              <a:gd fmla="*/ 561 h 700" name="TY690"/>
              <a:gd fmla="*/ 2557 w 3285" name="TX691"/>
              <a:gd fmla="*/ 579 h 700" name="TY691"/>
              <a:gd fmla="*/ 2554 w 3285" name="TX692"/>
              <a:gd fmla="*/ 597 h 700" name="TY692"/>
              <a:gd fmla="*/ 2553 w 3285" name="TX693"/>
              <a:gd fmla="*/ 613 h 700" name="TY693"/>
              <a:gd fmla="*/ 2553 w 3285" name="TX694"/>
              <a:gd fmla="*/ 624 h 700" name="TY694"/>
              <a:gd fmla="*/ 2554 w 3285" name="TX695"/>
              <a:gd fmla="*/ 633 h 700" name="TY695"/>
              <a:gd fmla="*/ 2557 w 3285" name="TX696"/>
              <a:gd fmla="*/ 642 h 700" name="TY696"/>
              <a:gd fmla="*/ 2559 w 3285" name="TX697"/>
              <a:gd fmla="*/ 650 h 700" name="TY697"/>
              <a:gd fmla="*/ 2562 w 3285" name="TX698"/>
              <a:gd fmla="*/ 658 h 700" name="TY698"/>
              <a:gd fmla="*/ 2565 w 3285" name="TX699"/>
              <a:gd fmla="*/ 664 h 700" name="TY699"/>
              <a:gd fmla="*/ 2570 w 3285" name="TX700"/>
              <a:gd fmla="*/ 672 h 700" name="TY700"/>
              <a:gd fmla="*/ 2575 w 3285" name="TX701"/>
              <a:gd fmla="*/ 678 h 700" name="TY701"/>
              <a:gd fmla="*/ 2581 w 3285" name="TX702"/>
              <a:gd fmla="*/ 682 h 700" name="TY702"/>
              <a:gd fmla="*/ 2587 w 3285" name="TX703"/>
              <a:gd fmla="*/ 687 h 700" name="TY703"/>
              <a:gd fmla="*/ 2593 w 3285" name="TX704"/>
              <a:gd fmla="*/ 691 h 700" name="TY704"/>
              <a:gd fmla="*/ 2600 w 3285" name="TX705"/>
              <a:gd fmla="*/ 693 h 700" name="TY705"/>
              <a:gd fmla="*/ 2607 w 3285" name="TX706"/>
              <a:gd fmla="*/ 695 h 700" name="TY706"/>
              <a:gd fmla="*/ 2614 w 3285" name="TX707"/>
              <a:gd fmla="*/ 698 h 700" name="TY707"/>
              <a:gd fmla="*/ 2629 w 3285" name="TX708"/>
              <a:gd fmla="*/ 699 h 700" name="TY708"/>
              <a:gd fmla="*/ 2649 w 3285" name="TX709"/>
              <a:gd fmla="*/ 698 h 700" name="TY709"/>
              <a:gd fmla="*/ 2670 w 3285" name="TX710"/>
              <a:gd fmla="*/ 693 h 700" name="TY710"/>
              <a:gd fmla="*/ 2693 w 3285" name="TX711"/>
              <a:gd fmla="*/ 687 h 700" name="TY711"/>
              <a:gd fmla="*/ 2717 w 3285" name="TX712"/>
              <a:gd fmla="*/ 678 h 700" name="TY712"/>
              <a:gd fmla="*/ 2728 w 3285" name="TX713"/>
              <a:gd fmla="*/ 672 h 700" name="TY713"/>
              <a:gd fmla="*/ 2742 w 3285" name="TX714"/>
              <a:gd fmla="*/ 664 h 700" name="TY714"/>
              <a:gd fmla="*/ 2770 w 3285" name="TX715"/>
              <a:gd fmla="*/ 647 h 700" name="TY715"/>
              <a:gd fmla="*/ 2802 w 3285" name="TX716"/>
              <a:gd fmla="*/ 624 h 700" name="TY716"/>
              <a:gd fmla="*/ 2837 w 3285" name="TX717"/>
              <a:gd fmla="*/ 595 h 700" name="TY717"/>
              <a:gd fmla="*/ 2817 w 3285" name="TX718"/>
              <a:gd fmla="*/ 653 h 700" name="TY718"/>
              <a:gd fmla="*/ 2811 w 3285" name="TX719"/>
              <a:gd fmla="*/ 668 h 700" name="TY719"/>
              <a:gd fmla="*/ 2810 w 3285" name="TX720"/>
              <a:gd fmla="*/ 679 h 700" name="TY720"/>
              <a:gd fmla="*/ 2810 w 3285" name="TX721"/>
              <a:gd fmla="*/ 682 h 700" name="TY721"/>
              <a:gd fmla="*/ 2812 w 3285" name="TX722"/>
              <a:gd fmla="*/ 686 h 700" name="TY722"/>
              <a:gd fmla="*/ 2814 w 3285" name="TX723"/>
              <a:gd fmla="*/ 689 h 700" name="TY723"/>
              <a:gd fmla="*/ 2819 w 3285" name="TX724"/>
              <a:gd fmla="*/ 693 h 700" name="TY724"/>
              <a:gd fmla="*/ 2824 w 3285" name="TX725"/>
              <a:gd fmla="*/ 695 h 700" name="TY725"/>
              <a:gd fmla="*/ 2829 w 3285" name="TX726"/>
              <a:gd fmla="*/ 698 h 700" name="TY726"/>
              <a:gd fmla="*/ 2836 w 3285" name="TX727"/>
              <a:gd fmla="*/ 699 h 700" name="TY727"/>
              <a:gd fmla="*/ 2842 w 3285" name="TX728"/>
              <a:gd fmla="*/ 699 h 700" name="TY728"/>
              <a:gd fmla="*/ 2860 w 3285" name="TX729"/>
              <a:gd fmla="*/ 698 h 700" name="TY729"/>
              <a:gd fmla="*/ 2880 w 3285" name="TX730"/>
              <a:gd fmla="*/ 693 h 700" name="TY730"/>
              <a:gd fmla="*/ 2903 w 3285" name="TX731"/>
              <a:gd fmla="*/ 686 h 700" name="TY731"/>
              <a:gd fmla="*/ 2929 w 3285" name="TX732"/>
              <a:gd fmla="*/ 675 h 700" name="TY732"/>
              <a:gd fmla="*/ 2950 w 3285" name="TX733"/>
              <a:gd fmla="*/ 664 h 700" name="TY733"/>
              <a:gd fmla="*/ 2978 w 3285" name="TX734"/>
              <a:gd fmla="*/ 649 h 700" name="TY734"/>
              <a:gd fmla="*/ 3011 w 3285" name="TX735"/>
              <a:gd fmla="*/ 630 h 700" name="TY735"/>
              <a:gd fmla="*/ 3049 w 3285" name="TX736"/>
              <a:gd fmla="*/ 606 h 700" name="TY736"/>
              <a:gd fmla="*/ 3031 w 3285" name="TX737"/>
              <a:gd fmla="*/ 588 h 700" name="TY737"/>
              <a:gd fmla="*/ 2982 w 3285" name="TX738"/>
              <a:gd fmla="*/ 617 h 700" name="TY738"/>
              <a:gd fmla="*/ 2964 w 3285" name="TX739"/>
              <a:gd fmla="*/ 626 h 700" name="TY739"/>
              <a:gd fmla="*/ 2951 w 3285" name="TX740"/>
              <a:gd fmla="*/ 632 h 700" name="TY740"/>
              <a:gd fmla="*/ 2938 w 3285" name="TX741"/>
              <a:gd fmla="*/ 637 h 700" name="TY741"/>
              <a:gd fmla="*/ 2926 w 3285" name="TX742"/>
              <a:gd fmla="*/ 638 h 700" name="TY742"/>
              <a:gd fmla="*/ 2919 w 3285" name="TX743"/>
              <a:gd fmla="*/ 637 h 700" name="TY743"/>
              <a:gd fmla="*/ 2916 w 3285" name="TX744"/>
              <a:gd fmla="*/ 636 h 700" name="TY744"/>
              <a:gd fmla="*/ 2913 w 3285" name="TX745"/>
              <a:gd fmla="*/ 633 h 700" name="TY745"/>
              <a:gd fmla="*/ 2911 w 3285" name="TX746"/>
              <a:gd fmla="*/ 631 h 700" name="TY746"/>
              <a:gd fmla="*/ 2910 w 3285" name="TX747"/>
              <a:gd fmla="*/ 629 h 700" name="TY747"/>
              <a:gd fmla="*/ 2908 w 3285" name="TX748"/>
              <a:gd fmla="*/ 620 h 700" name="TY748"/>
              <a:gd fmla="*/ 2910 w 3285" name="TX749"/>
              <a:gd fmla="*/ 611 h 700" name="TY749"/>
              <a:gd fmla="*/ 2912 w 3285" name="TX750"/>
              <a:gd fmla="*/ 595 h 700" name="TY750"/>
              <a:gd fmla="*/ 2924 w 3285" name="TX751"/>
              <a:gd fmla="*/ 555 h 700" name="TY751"/>
              <a:gd fmla="*/ 3010 w 3285" name="TX752"/>
              <a:gd fmla="*/ 274 h 700" name="TY752"/>
              <a:gd fmla="*/ 3038 w 3285" name="TX753"/>
              <a:gd fmla="*/ 183 h 700" name="TY753"/>
              <a:gd fmla="*/ 3047 w 3285" name="TX754"/>
              <a:gd fmla="*/ 156 h 700" name="TY754"/>
              <a:gd fmla="*/ 3054 w 3285" name="TX755"/>
              <a:gd fmla="*/ 139 h 700" name="TY755"/>
              <a:gd fmla="*/ 3061 w 3285" name="TX756"/>
              <a:gd fmla="*/ 125 h 700" name="TY756"/>
              <a:gd fmla="*/ 3068 w 3285" name="TX757"/>
              <a:gd fmla="*/ 112 h 700" name="TY757"/>
              <a:gd fmla="*/ 3077 w 3285" name="TX758"/>
              <a:gd fmla="*/ 103 h 700" name="TY758"/>
              <a:gd fmla="*/ 3085 w 3285" name="TX759"/>
              <a:gd fmla="*/ 96 h 700" name="TY759"/>
              <a:gd fmla="*/ 3093 w 3285" name="TX760"/>
              <a:gd fmla="*/ 93 h 700" name="TY760"/>
              <a:gd fmla="*/ 3102 w 3285" name="TX761"/>
              <a:gd fmla="*/ 89 h 700" name="TY761"/>
              <a:gd fmla="*/ 3111 w 3285" name="TX762"/>
              <a:gd fmla="*/ 87 h 700" name="TY762"/>
              <a:gd fmla="*/ 3122 w 3285" name="TX763"/>
              <a:gd fmla="*/ 87 h 700" name="TY763"/>
              <a:gd fmla="*/ 3143 w 3285" name="TX764"/>
              <a:gd fmla="*/ 88 h 700" name="TY764"/>
              <a:gd fmla="*/ 3178 w 3285" name="TX765"/>
              <a:gd fmla="*/ 91 h 700" name="TY765"/>
              <a:gd fmla="*/ 3212 w 3285" name="TX766"/>
              <a:gd fmla="*/ 95 h 700" name="TY766"/>
              <a:gd fmla="*/ 3235 w 3285" name="TX767"/>
              <a:gd fmla="*/ 96 h 700" name="TY767"/>
              <a:gd fmla="*/ 3246 w 3285" name="TX768"/>
              <a:gd fmla="*/ 95 h 700" name="TY768"/>
              <a:gd fmla="*/ 3255 w 3285" name="TX769"/>
              <a:gd fmla="*/ 94 h 700" name="TY769"/>
              <a:gd fmla="*/ 3264 w 3285" name="TX770"/>
              <a:gd fmla="*/ 90 h 700" name="TY770"/>
              <a:gd fmla="*/ 3271 w 3285" name="TX771"/>
              <a:gd fmla="*/ 87 h 700" name="TY771"/>
              <a:gd fmla="*/ 3277 w 3285" name="TX772"/>
              <a:gd fmla="*/ 82 h 700" name="TY772"/>
              <a:gd fmla="*/ 3282 w 3285" name="TX773"/>
              <a:gd fmla="*/ 76 h 700" name="TY773"/>
              <a:gd fmla="*/ 3284 w 3285" name="TX774"/>
              <a:gd fmla="*/ 70 h 700" name="TY774"/>
              <a:gd fmla="*/ 3284 w 3285" name="TX775"/>
              <a:gd fmla="*/ 63 h 700" name="TY775"/>
              <a:gd fmla="*/ 3284 w 3285" name="TX776"/>
              <a:gd fmla="*/ 56 h 700" name="TY776"/>
              <a:gd fmla="*/ 3280 w 3285" name="TX777"/>
              <a:gd fmla="*/ 50 h 700" name="TY777"/>
              <a:gd fmla="*/ 3277 w 3285" name="TX778"/>
              <a:gd fmla="*/ 44 h 700" name="TY778"/>
              <a:gd fmla="*/ 3270 w 3285" name="TX779"/>
              <a:gd fmla="*/ 39 h 700" name="TY779"/>
              <a:gd fmla="*/ 2875 w 3285" name="TX781"/>
              <a:gd fmla="*/ 440 h 700" name="TY781"/>
              <a:gd fmla="*/ 2875 w 3285" name="TX782"/>
              <a:gd fmla="*/ 440 h 700" name="TY782"/>
              <a:gd fmla="*/ 2862 w 3285" name="TX783"/>
              <a:gd fmla="*/ 482 h 700" name="TY783"/>
              <a:gd fmla="*/ 2850 w 3285" name="TX784"/>
              <a:gd fmla="*/ 516 h 700" name="TY784"/>
              <a:gd fmla="*/ 2841 w 3285" name="TX785"/>
              <a:gd fmla="*/ 539 h 700" name="TY785"/>
              <a:gd fmla="*/ 2836 w 3285" name="TX786"/>
              <a:gd fmla="*/ 549 h 700" name="TY786"/>
              <a:gd fmla="*/ 2831 w 3285" name="TX787"/>
              <a:gd fmla="*/ 555 h 700" name="TY787"/>
              <a:gd fmla="*/ 2817 w 3285" name="TX788"/>
              <a:gd fmla="*/ 573 h 700" name="TY788"/>
              <a:gd fmla="*/ 2799 w 3285" name="TX789"/>
              <a:gd fmla="*/ 589 h 700" name="TY789"/>
              <a:gd fmla="*/ 2780 w 3285" name="TX790"/>
              <a:gd fmla="*/ 604 h 700" name="TY790"/>
              <a:gd fmla="*/ 2757 w 3285" name="TX791"/>
              <a:gd fmla="*/ 618 h 700" name="TY791"/>
              <a:gd fmla="*/ 2742 w 3285" name="TX792"/>
              <a:gd fmla="*/ 625 h 700" name="TY792"/>
              <a:gd fmla="*/ 2726 w 3285" name="TX793"/>
              <a:gd fmla="*/ 631 h 700" name="TY793"/>
              <a:gd fmla="*/ 2713 w 3285" name="TX794"/>
              <a:gd fmla="*/ 633 h 700" name="TY794"/>
              <a:gd fmla="*/ 2700 w 3285" name="TX795"/>
              <a:gd fmla="*/ 635 h 700" name="TY795"/>
              <a:gd fmla="*/ 2689 w 3285" name="TX796"/>
              <a:gd fmla="*/ 633 h 700" name="TY796"/>
              <a:gd fmla="*/ 2680 w 3285" name="TX797"/>
              <a:gd fmla="*/ 631 h 700" name="TY797"/>
              <a:gd fmla="*/ 2670 w 3285" name="TX798"/>
              <a:gd fmla="*/ 626 h 700" name="TY798"/>
              <a:gd fmla="*/ 2662 w 3285" name="TX799"/>
              <a:gd fmla="*/ 620 h 700" name="TY799"/>
              <a:gd fmla="*/ 2655 w 3285" name="TX800"/>
              <a:gd fmla="*/ 612 h 700" name="TY800"/>
              <a:gd fmla="*/ 2649 w 3285" name="TX801"/>
              <a:gd fmla="*/ 603 h 700" name="TY801"/>
              <a:gd fmla="*/ 2646 w 3285" name="TX802"/>
              <a:gd fmla="*/ 592 h 700" name="TY802"/>
              <a:gd fmla="*/ 2645 w 3285" name="TX803"/>
              <a:gd fmla="*/ 581 h 700" name="TY803"/>
              <a:gd fmla="*/ 2645 w 3285" name="TX804"/>
              <a:gd fmla="*/ 568 h 700" name="TY804"/>
              <a:gd fmla="*/ 2647 w 3285" name="TX805"/>
              <a:gd fmla="*/ 554 h 700" name="TY805"/>
              <a:gd fmla="*/ 2650 w 3285" name="TX806"/>
              <a:gd fmla="*/ 539 h 700" name="TY806"/>
              <a:gd fmla="*/ 2653 w 3285" name="TX807"/>
              <a:gd fmla="*/ 524 h 700" name="TY807"/>
              <a:gd fmla="*/ 2659 w 3285" name="TX808"/>
              <a:gd fmla="*/ 508 h 700" name="TY808"/>
              <a:gd fmla="*/ 2665 w 3285" name="TX809"/>
              <a:gd fmla="*/ 493 h 700" name="TY809"/>
              <a:gd fmla="*/ 2672 w 3285" name="TX810"/>
              <a:gd fmla="*/ 475 h 700" name="TY810"/>
              <a:gd fmla="*/ 2681 w 3285" name="TX811"/>
              <a:gd fmla="*/ 458 h 700" name="TY811"/>
              <a:gd fmla="*/ 2690 w 3285" name="TX812"/>
              <a:gd fmla="*/ 442 h 700" name="TY812"/>
              <a:gd fmla="*/ 2699 w 3285" name="TX813"/>
              <a:gd fmla="*/ 426 h 700" name="TY813"/>
              <a:gd fmla="*/ 2708 w 3285" name="TX814"/>
              <a:gd fmla="*/ 412 h 700" name="TY814"/>
              <a:gd fmla="*/ 2718 w 3285" name="TX815"/>
              <a:gd fmla="*/ 399 h 700" name="TY815"/>
              <a:gd fmla="*/ 2727 w 3285" name="TX816"/>
              <a:gd fmla="*/ 388 h 700" name="TY816"/>
              <a:gd fmla="*/ 2737 w 3285" name="TX817"/>
              <a:gd fmla="*/ 379 h 700" name="TY817"/>
              <a:gd fmla="*/ 2746 w 3285" name="TX818"/>
              <a:gd fmla="*/ 370 h 700" name="TY818"/>
              <a:gd fmla="*/ 2756 w 3285" name="TX819"/>
              <a:gd fmla="*/ 363 h 700" name="TY819"/>
              <a:gd fmla="*/ 2775 w 3285" name="TX820"/>
              <a:gd fmla="*/ 352 h 700" name="TY820"/>
              <a:gd fmla="*/ 2784 w 3285" name="TX821"/>
              <a:gd fmla="*/ 349 h 700" name="TY821"/>
              <a:gd fmla="*/ 2795 w 3285" name="TX822"/>
              <a:gd fmla="*/ 345 h 700" name="TY822"/>
              <a:gd fmla="*/ 2805 w 3285" name="TX823"/>
              <a:gd fmla="*/ 343 h 700" name="TY823"/>
              <a:gd fmla="*/ 2814 w 3285" name="TX824"/>
              <a:gd fmla="*/ 340 h 700" name="TY824"/>
              <a:gd fmla="*/ 2825 w 3285" name="TX825"/>
              <a:gd fmla="*/ 339 h 700" name="TY825"/>
              <a:gd fmla="*/ 2835 w 3285" name="TX826"/>
              <a:gd fmla="*/ 339 h 700" name="TY826"/>
              <a:gd fmla="*/ 2846 w 3285" name="TX827"/>
              <a:gd fmla="*/ 339 h 700" name="TY827"/>
              <a:gd fmla="*/ 2862 w 3285" name="TX828"/>
              <a:gd fmla="*/ 340 h 700" name="TY828"/>
              <a:gd fmla="*/ 2904 w 3285" name="TX829"/>
              <a:gd fmla="*/ 348 h 700" name="TY829"/>
              <a:gd fmla="*/ 2875 w 3285" name="TX830"/>
              <a:gd fmla="*/ 440 h 700" name="TY830"/>
              <a:gd fmla="*/ 2073 w 3285" name="TX832"/>
              <a:gd fmla="*/ 308 h 700" name="TY832"/>
              <a:gd fmla="*/ 2073 w 3285" name="TX833"/>
              <a:gd fmla="*/ 308 h 700" name="TY833"/>
              <a:gd fmla="*/ 2067 w 3285" name="TX834"/>
              <a:gd fmla="*/ 305 h 700" name="TY834"/>
              <a:gd fmla="*/ 2060 w 3285" name="TX835"/>
              <a:gd fmla="*/ 301 h 700" name="TY835"/>
              <a:gd fmla="*/ 2045 w 3285" name="TX836"/>
              <a:gd fmla="*/ 296 h 700" name="TY836"/>
              <a:gd fmla="*/ 2027 w 3285" name="TX837"/>
              <a:gd fmla="*/ 293 h 700" name="TY837"/>
              <a:gd fmla="*/ 2007 w 3285" name="TX838"/>
              <a:gd fmla="*/ 292 h 700" name="TY838"/>
              <a:gd fmla="*/ 1992 w 3285" name="TX839"/>
              <a:gd fmla="*/ 293 h 700" name="TY839"/>
              <a:gd fmla="*/ 1976 w 3285" name="TX840"/>
              <a:gd fmla="*/ 294 h 700" name="TY840"/>
              <a:gd fmla="*/ 1962 w 3285" name="TX841"/>
              <a:gd fmla="*/ 296 h 700" name="TY841"/>
              <a:gd fmla="*/ 1948 w 3285" name="TX842"/>
              <a:gd fmla="*/ 299 h 700" name="TY842"/>
              <a:gd fmla="*/ 1933 w 3285" name="TX843"/>
              <a:gd fmla="*/ 302 h 700" name="TY843"/>
              <a:gd fmla="*/ 1919 w 3285" name="TX844"/>
              <a:gd fmla="*/ 307 h 700" name="TY844"/>
              <a:gd fmla="*/ 1906 w 3285" name="TX845"/>
              <a:gd fmla="*/ 313 h 700" name="TY845"/>
              <a:gd fmla="*/ 1893 w 3285" name="TX846"/>
              <a:gd fmla="*/ 320 h 700" name="TY846"/>
              <a:gd fmla="*/ 1880 w 3285" name="TX847"/>
              <a:gd fmla="*/ 327 h 700" name="TY847"/>
              <a:gd fmla="*/ 1867 w 3285" name="TX848"/>
              <a:gd fmla="*/ 336 h 700" name="TY848"/>
              <a:gd fmla="*/ 1855 w 3285" name="TX849"/>
              <a:gd fmla="*/ 345 h 700" name="TY849"/>
              <a:gd fmla="*/ 1841 w 3285" name="TX850"/>
              <a:gd fmla="*/ 355 h 700" name="TY850"/>
              <a:gd fmla="*/ 1830 w 3285" name="TX851"/>
              <a:gd fmla="*/ 365 h 700" name="TY851"/>
              <a:gd fmla="*/ 1818 w 3285" name="TX852"/>
              <a:gd fmla="*/ 377 h 700" name="TY852"/>
              <a:gd fmla="*/ 1807 w 3285" name="TX853"/>
              <a:gd fmla="*/ 390 h 700" name="TY853"/>
              <a:gd fmla="*/ 1795 w 3285" name="TX854"/>
              <a:gd fmla="*/ 404 h 700" name="TY854"/>
              <a:gd fmla="*/ 1777 w 3285" name="TX855"/>
              <a:gd fmla="*/ 429 h 700" name="TY855"/>
              <a:gd fmla="*/ 1762 w 3285" name="TX856"/>
              <a:gd fmla="*/ 454 h 700" name="TY856"/>
              <a:gd fmla="*/ 1747 w 3285" name="TX857"/>
              <a:gd fmla="*/ 479 h 700" name="TY857"/>
              <a:gd fmla="*/ 1737 w 3285" name="TX858"/>
              <a:gd fmla="*/ 502 h 700" name="TY858"/>
              <a:gd fmla="*/ 1728 w 3285" name="TX859"/>
              <a:gd fmla="*/ 527 h 700" name="TY859"/>
              <a:gd fmla="*/ 1721 w 3285" name="TX860"/>
              <a:gd fmla="*/ 552 h 700" name="TY860"/>
              <a:gd fmla="*/ 1717 w 3285" name="TX861"/>
              <a:gd fmla="*/ 577 h 700" name="TY861"/>
              <a:gd fmla="*/ 1716 w 3285" name="TX862"/>
              <a:gd fmla="*/ 603 h 700" name="TY862"/>
              <a:gd fmla="*/ 1717 w 3285" name="TX863"/>
              <a:gd fmla="*/ 614 h 700" name="TY863"/>
              <a:gd fmla="*/ 1719 w 3285" name="TX864"/>
              <a:gd fmla="*/ 625 h 700" name="TY864"/>
              <a:gd fmla="*/ 1720 w 3285" name="TX865"/>
              <a:gd fmla="*/ 636 h 700" name="TY865"/>
              <a:gd fmla="*/ 1722 w 3285" name="TX866"/>
              <a:gd fmla="*/ 645 h 700" name="TY866"/>
              <a:gd fmla="*/ 1726 w 3285" name="TX867"/>
              <a:gd fmla="*/ 654 h 700" name="TY867"/>
              <a:gd fmla="*/ 1729 w 3285" name="TX868"/>
              <a:gd fmla="*/ 661 h 700" name="TY868"/>
              <a:gd fmla="*/ 1734 w 3285" name="TX869"/>
              <a:gd fmla="*/ 668 h 700" name="TY869"/>
              <a:gd fmla="*/ 1739 w 3285" name="TX870"/>
              <a:gd fmla="*/ 674 h 700" name="TY870"/>
              <a:gd fmla="*/ 1745 w 3285" name="TX871"/>
              <a:gd fmla="*/ 680 h 700" name="TY871"/>
              <a:gd fmla="*/ 1752 w 3285" name="TX872"/>
              <a:gd fmla="*/ 684 h 700" name="TY872"/>
              <a:gd fmla="*/ 1759 w 3285" name="TX873"/>
              <a:gd fmla="*/ 688 h 700" name="TY873"/>
              <a:gd fmla="*/ 1768 w 3285" name="TX874"/>
              <a:gd fmla="*/ 691 h 700" name="TY874"/>
              <a:gd fmla="*/ 1776 w 3285" name="TX875"/>
              <a:gd fmla="*/ 693 h 700" name="TY875"/>
              <a:gd fmla="*/ 1785 w 3285" name="TX876"/>
              <a:gd fmla="*/ 695 h 700" name="TY876"/>
              <a:gd fmla="*/ 1795 w 3285" name="TX877"/>
              <a:gd fmla="*/ 697 h 700" name="TY877"/>
              <a:gd fmla="*/ 1806 w 3285" name="TX878"/>
              <a:gd fmla="*/ 697 h 700" name="TY878"/>
              <a:gd fmla="*/ 1819 w 3285" name="TX879"/>
              <a:gd fmla="*/ 697 h 700" name="TY879"/>
              <a:gd fmla="*/ 1832 w 3285" name="TX880"/>
              <a:gd fmla="*/ 694 h 700" name="TY880"/>
              <a:gd fmla="*/ 1846 w 3285" name="TX881"/>
              <a:gd fmla="*/ 693 h 700" name="TY881"/>
              <a:gd fmla="*/ 1861 w 3285" name="TX882"/>
              <a:gd fmla="*/ 689 h 700" name="TY882"/>
              <a:gd fmla="*/ 1876 w 3285" name="TX883"/>
              <a:gd fmla="*/ 686 h 700" name="TY883"/>
              <a:gd fmla="*/ 1890 w 3285" name="TX884"/>
              <a:gd fmla="*/ 681 h 700" name="TY884"/>
              <a:gd fmla="*/ 1921 w 3285" name="TX885"/>
              <a:gd fmla="*/ 669 h 700" name="TY885"/>
              <a:gd fmla="*/ 1955 w 3285" name="TX886"/>
              <a:gd fmla="*/ 654 h 700" name="TY886"/>
              <a:gd fmla="*/ 1988 w 3285" name="TX887"/>
              <a:gd fmla="*/ 636 h 700" name="TY887"/>
              <a:gd fmla="*/ 2023 w 3285" name="TX888"/>
              <a:gd fmla="*/ 613 h 700" name="TY888"/>
              <a:gd fmla="*/ 2060 w 3285" name="TX889"/>
              <a:gd fmla="*/ 588 h 700" name="TY889"/>
              <a:gd fmla="*/ 2039 w 3285" name="TX890"/>
              <a:gd fmla="*/ 568 h 700" name="TY890"/>
              <a:gd fmla="*/ 2004 w 3285" name="TX891"/>
              <a:gd fmla="*/ 588 h 700" name="TY891"/>
              <a:gd fmla="*/ 1971 w 3285" name="TX892"/>
              <a:gd fmla="*/ 605 h 700" name="TY892"/>
              <a:gd fmla="*/ 1945 w 3285" name="TX893"/>
              <a:gd fmla="*/ 617 h 700" name="TY893"/>
              <a:gd fmla="*/ 1923 w 3285" name="TX894"/>
              <a:gd fmla="*/ 626 h 700" name="TY894"/>
              <a:gd fmla="*/ 1908 w 3285" name="TX895"/>
              <a:gd fmla="*/ 631 h 700" name="TY895"/>
              <a:gd fmla="*/ 1894 w 3285" name="TX896"/>
              <a:gd fmla="*/ 635 h 700" name="TY896"/>
              <a:gd fmla="*/ 1881 w 3285" name="TX897"/>
              <a:gd fmla="*/ 636 h 700" name="TY897"/>
              <a:gd fmla="*/ 1868 w 3285" name="TX898"/>
              <a:gd fmla="*/ 637 h 700" name="TY898"/>
              <a:gd fmla="*/ 1856 w 3285" name="TX899"/>
              <a:gd fmla="*/ 636 h 700" name="TY899"/>
              <a:gd fmla="*/ 1845 w 3285" name="TX900"/>
              <a:gd fmla="*/ 633 h 700" name="TY900"/>
              <a:gd fmla="*/ 1836 w 3285" name="TX901"/>
              <a:gd fmla="*/ 630 h 700" name="TY901"/>
              <a:gd fmla="*/ 1828 w 3285" name="TX902"/>
              <a:gd fmla="*/ 624 h 700" name="TY902"/>
              <a:gd fmla="*/ 1825 w 3285" name="TX903"/>
              <a:gd fmla="*/ 620 h 700" name="TY903"/>
              <a:gd fmla="*/ 1822 w 3285" name="TX904"/>
              <a:gd fmla="*/ 616 h 700" name="TY904"/>
              <a:gd fmla="*/ 1819 w 3285" name="TX905"/>
              <a:gd fmla="*/ 606 h 700" name="TY905"/>
              <a:gd fmla="*/ 1815 w 3285" name="TX906"/>
              <a:gd fmla="*/ 593 h 700" name="TY906"/>
              <a:gd fmla="*/ 1815 w 3285" name="TX907"/>
              <a:gd fmla="*/ 577 h 700" name="TY907"/>
              <a:gd fmla="*/ 1816 w 3285" name="TX908"/>
              <a:gd fmla="*/ 555 h 700" name="TY908"/>
              <a:gd fmla="*/ 1820 w 3285" name="TX909"/>
              <a:gd fmla="*/ 530 h 700" name="TY909"/>
              <a:gd fmla="*/ 1915 w 3285" name="TX910"/>
              <a:gd fmla="*/ 496 h 700" name="TY910"/>
              <a:gd fmla="*/ 1948 w 3285" name="TX911"/>
              <a:gd fmla="*/ 483 h 700" name="TY911"/>
              <a:gd fmla="*/ 1970 w 3285" name="TX912"/>
              <a:gd fmla="*/ 474 h 700" name="TY912"/>
              <a:gd fmla="*/ 2002 w 3285" name="TX913"/>
              <a:gd fmla="*/ 458 h 700" name="TY913"/>
              <a:gd fmla="*/ 2030 w 3285" name="TX914"/>
              <a:gd fmla="*/ 443 h 700" name="TY914"/>
              <a:gd fmla="*/ 2051 w 3285" name="TX915"/>
              <a:gd fmla="*/ 429 h 700" name="TY915"/>
              <a:gd fmla="*/ 2061 w 3285" name="TX916"/>
              <a:gd fmla="*/ 420 h 700" name="TY916"/>
              <a:gd fmla="*/ 2068 w 3285" name="TX917"/>
              <a:gd fmla="*/ 413 h 700" name="TY917"/>
              <a:gd fmla="*/ 2080 w 3285" name="TX918"/>
              <a:gd fmla="*/ 399 h 700" name="TY918"/>
              <a:gd fmla="*/ 2085 w 3285" name="TX919"/>
              <a:gd fmla="*/ 392 h 700" name="TY919"/>
              <a:gd fmla="*/ 2088 w 3285" name="TX920"/>
              <a:gd fmla="*/ 383 h 700" name="TY920"/>
              <a:gd fmla="*/ 2092 w 3285" name="TX921"/>
              <a:gd fmla="*/ 376 h 700" name="TY921"/>
              <a:gd fmla="*/ 2093 w 3285" name="TX922"/>
              <a:gd fmla="*/ 369 h 700" name="TY922"/>
              <a:gd fmla="*/ 2095 w 3285" name="TX923"/>
              <a:gd fmla="*/ 362 h 700" name="TY923"/>
              <a:gd fmla="*/ 2095 w 3285" name="TX924"/>
              <a:gd fmla="*/ 354 h 700" name="TY924"/>
              <a:gd fmla="*/ 2095 w 3285" name="TX925"/>
              <a:gd fmla="*/ 346 h 700" name="TY925"/>
              <a:gd fmla="*/ 2094 w 3285" name="TX926"/>
              <a:gd fmla="*/ 340 h 700" name="TY926"/>
              <a:gd fmla="*/ 2092 w 3285" name="TX927"/>
              <a:gd fmla="*/ 333 h 700" name="TY927"/>
              <a:gd fmla="*/ 2089 w 3285" name="TX928"/>
              <a:gd fmla="*/ 328 h 700" name="TY928"/>
              <a:gd fmla="*/ 2086 w 3285" name="TX929"/>
              <a:gd fmla="*/ 323 h 700" name="TY929"/>
              <a:gd fmla="*/ 2082 w 3285" name="TX930"/>
              <a:gd fmla="*/ 318 h 700" name="TY930"/>
              <a:gd fmla="*/ 2078 w 3285" name="TX931"/>
              <a:gd fmla="*/ 313 h 700" name="TY931"/>
              <a:gd fmla="*/ 2073 w 3285" name="TX932"/>
              <a:gd fmla="*/ 308 h 700" name="TY932"/>
              <a:gd fmla="*/ 1974 w 3285" name="TX934"/>
              <a:gd fmla="*/ 427 h 700" name="TY934"/>
              <a:gd fmla="*/ 1974 w 3285" name="TX935"/>
              <a:gd fmla="*/ 427 h 700" name="TY935"/>
              <a:gd fmla="*/ 1961 w 3285" name="TX936"/>
              <a:gd fmla="*/ 437 h 700" name="TY936"/>
              <a:gd fmla="*/ 1946 w 3285" name="TX937"/>
              <a:gd fmla="*/ 446 h 700" name="TY937"/>
              <a:gd fmla="*/ 1931 w 3285" name="TX938"/>
              <a:gd fmla="*/ 456 h 700" name="TY938"/>
              <a:gd fmla="*/ 1913 w 3285" name="TX939"/>
              <a:gd fmla="*/ 465 h 700" name="TY939"/>
              <a:gd fmla="*/ 1894 w 3285" name="TX940"/>
              <a:gd fmla="*/ 474 h 700" name="TY940"/>
              <a:gd fmla="*/ 1874 w 3285" name="TX941"/>
              <a:gd fmla="*/ 483 h 700" name="TY941"/>
              <a:gd fmla="*/ 1827 w 3285" name="TX942"/>
              <a:gd fmla="*/ 500 h 700" name="TY942"/>
              <a:gd fmla="*/ 1834 w 3285" name="TX943"/>
              <a:gd fmla="*/ 474 h 700" name="TY943"/>
              <a:gd fmla="*/ 1843 w 3285" name="TX944"/>
              <a:gd fmla="*/ 448 h 700" name="TY944"/>
              <a:gd fmla="*/ 1855 w 3285" name="TX945"/>
              <a:gd fmla="*/ 421 h 700" name="TY945"/>
              <a:gd fmla="*/ 1867 w 3285" name="TX946"/>
              <a:gd fmla="*/ 395 h 700" name="TY946"/>
              <a:gd fmla="*/ 1877 w 3285" name="TX947"/>
              <a:gd fmla="*/ 380 h 700" name="TY947"/>
              <a:gd fmla="*/ 1889 w 3285" name="TX948"/>
              <a:gd fmla="*/ 365 h 700" name="TY948"/>
              <a:gd fmla="*/ 1901 w 3285" name="TX949"/>
              <a:gd fmla="*/ 354 h 700" name="TY949"/>
              <a:gd fmla="*/ 1915 w 3285" name="TX950"/>
              <a:gd fmla="*/ 344 h 700" name="TY950"/>
              <a:gd fmla="*/ 1925 w 3285" name="TX951"/>
              <a:gd fmla="*/ 338 h 700" name="TY951"/>
              <a:gd fmla="*/ 1937 w 3285" name="TX952"/>
              <a:gd fmla="*/ 333 h 700" name="TY952"/>
              <a:gd fmla="*/ 1948 w 3285" name="TX953"/>
              <a:gd fmla="*/ 331 h 700" name="TY953"/>
              <a:gd fmla="*/ 1958 w 3285" name="TX954"/>
              <a:gd fmla="*/ 331 h 700" name="TY954"/>
              <a:gd fmla="*/ 1969 w 3285" name="TX955"/>
              <a:gd fmla="*/ 331 h 700" name="TY955"/>
              <a:gd fmla="*/ 1979 w 3285" name="TX956"/>
              <a:gd fmla="*/ 333 h 700" name="TY956"/>
              <a:gd fmla="*/ 1987 w 3285" name="TX957"/>
              <a:gd fmla="*/ 337 h 700" name="TY957"/>
              <a:gd fmla="*/ 1994 w 3285" name="TX958"/>
              <a:gd fmla="*/ 343 h 700" name="TY958"/>
              <a:gd fmla="*/ 2000 w 3285" name="TX959"/>
              <a:gd fmla="*/ 349 h 700" name="TY959"/>
              <a:gd fmla="*/ 2004 w 3285" name="TX960"/>
              <a:gd fmla="*/ 356 h 700" name="TY960"/>
              <a:gd fmla="*/ 2007 w 3285" name="TX961"/>
              <a:gd fmla="*/ 364 h 700" name="TY961"/>
              <a:gd fmla="*/ 2007 w 3285" name="TX962"/>
              <a:gd fmla="*/ 374 h 700" name="TY962"/>
              <a:gd fmla="*/ 2007 w 3285" name="TX963"/>
              <a:gd fmla="*/ 381 h 700" name="TY963"/>
              <a:gd fmla="*/ 2006 w 3285" name="TX964"/>
              <a:gd fmla="*/ 388 h 700" name="TY964"/>
              <a:gd fmla="*/ 2002 w 3285" name="TX965"/>
              <a:gd fmla="*/ 394 h 700" name="TY965"/>
              <a:gd fmla="*/ 1999 w 3285" name="TX966"/>
              <a:gd fmla="*/ 401 h 700" name="TY966"/>
              <a:gd fmla="*/ 1994 w 3285" name="TX967"/>
              <a:gd fmla="*/ 407 h 700" name="TY967"/>
              <a:gd fmla="*/ 1989 w 3285" name="TX968"/>
              <a:gd fmla="*/ 414 h 700" name="TY968"/>
              <a:gd fmla="*/ 1974 w 3285" name="TX969"/>
              <a:gd fmla="*/ 427 h 700" name="TY969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3" y="TY83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3" y="TY93"/>
              </a:cxn>
              <a:cxn ang="0">
                <a:pos x="TX94" y="TY94"/>
              </a:cxn>
              <a:cxn ang="0">
                <a:pos x="TX95" y="TY95"/>
              </a:cxn>
              <a:cxn ang="0">
                <a:pos x="TX96" y="TY96"/>
              </a:cxn>
              <a:cxn ang="0">
                <a:pos x="TX97" y="TY97"/>
              </a:cxn>
              <a:cxn ang="0">
                <a:pos x="TX98" y="TY98"/>
              </a:cxn>
              <a:cxn ang="0">
                <a:pos x="TX99" y="TY99"/>
              </a:cxn>
              <a:cxn ang="0">
                <a:pos x="TX100" y="TY100"/>
              </a:cxn>
              <a:cxn ang="0">
                <a:pos x="TX102" y="TY102"/>
              </a:cxn>
              <a:cxn ang="0">
                <a:pos x="TX103" y="TY103"/>
              </a:cxn>
              <a:cxn ang="0">
                <a:pos x="TX104" y="TY104"/>
              </a:cxn>
              <a:cxn ang="0">
                <a:pos x="TX105" y="TY105"/>
              </a:cxn>
              <a:cxn ang="0">
                <a:pos x="TX106" y="TY106"/>
              </a:cxn>
              <a:cxn ang="0">
                <a:pos x="TX107" y="TY107"/>
              </a:cxn>
              <a:cxn ang="0">
                <a:pos x="TX108" y="TY108"/>
              </a:cxn>
              <a:cxn ang="0">
                <a:pos x="TX109" y="TY109"/>
              </a:cxn>
              <a:cxn ang="0">
                <a:pos x="TX110" y="TY110"/>
              </a:cxn>
              <a:cxn ang="0">
                <a:pos x="TX111" y="TY111"/>
              </a:cxn>
              <a:cxn ang="0">
                <a:pos x="TX112" y="TY112"/>
              </a:cxn>
              <a:cxn ang="0">
                <a:pos x="TX113" y="TY113"/>
              </a:cxn>
              <a:cxn ang="0">
                <a:pos x="TX114" y="TY114"/>
              </a:cxn>
              <a:cxn ang="0">
                <a:pos x="TX115" y="TY115"/>
              </a:cxn>
              <a:cxn ang="0">
                <a:pos x="TX116" y="TY116"/>
              </a:cxn>
              <a:cxn ang="0">
                <a:pos x="TX117" y="TY117"/>
              </a:cxn>
              <a:cxn ang="0">
                <a:pos x="TX118" y="TY118"/>
              </a:cxn>
              <a:cxn ang="0">
                <a:pos x="TX119" y="TY119"/>
              </a:cxn>
              <a:cxn ang="0">
                <a:pos x="TX120" y="TY120"/>
              </a:cxn>
              <a:cxn ang="0">
                <a:pos x="TX121" y="TY121"/>
              </a:cxn>
              <a:cxn ang="0">
                <a:pos x="TX122" y="TY122"/>
              </a:cxn>
              <a:cxn ang="0">
                <a:pos x="TX123" y="TY123"/>
              </a:cxn>
              <a:cxn ang="0">
                <a:pos x="TX124" y="TY124"/>
              </a:cxn>
              <a:cxn ang="0">
                <a:pos x="TX125" y="TY125"/>
              </a:cxn>
              <a:cxn ang="0">
                <a:pos x="TX126" y="TY126"/>
              </a:cxn>
              <a:cxn ang="0">
                <a:pos x="TX127" y="TY127"/>
              </a:cxn>
              <a:cxn ang="0">
                <a:pos x="TX128" y="TY128"/>
              </a:cxn>
              <a:cxn ang="0">
                <a:pos x="TX129" y="TY129"/>
              </a:cxn>
              <a:cxn ang="0">
                <a:pos x="TX130" y="TY130"/>
              </a:cxn>
              <a:cxn ang="0">
                <a:pos x="TX131" y="TY131"/>
              </a:cxn>
              <a:cxn ang="0">
                <a:pos x="TX132" y="TY132"/>
              </a:cxn>
              <a:cxn ang="0">
                <a:pos x="TX133" y="TY133"/>
              </a:cxn>
              <a:cxn ang="0">
                <a:pos x="TX134" y="TY134"/>
              </a:cxn>
              <a:cxn ang="0">
                <a:pos x="TX135" y="TY135"/>
              </a:cxn>
              <a:cxn ang="0">
                <a:pos x="TX136" y="TY136"/>
              </a:cxn>
              <a:cxn ang="0">
                <a:pos x="TX137" y="TY137"/>
              </a:cxn>
              <a:cxn ang="0">
                <a:pos x="TX138" y="TY138"/>
              </a:cxn>
              <a:cxn ang="0">
                <a:pos x="TX139" y="TY139"/>
              </a:cxn>
              <a:cxn ang="0">
                <a:pos x="TX140" y="TY140"/>
              </a:cxn>
              <a:cxn ang="0">
                <a:pos x="TX141" y="TY141"/>
              </a:cxn>
              <a:cxn ang="0">
                <a:pos x="TX142" y="TY142"/>
              </a:cxn>
              <a:cxn ang="0">
                <a:pos x="TX143" y="TY143"/>
              </a:cxn>
              <a:cxn ang="0">
                <a:pos x="TX144" y="TY144"/>
              </a:cxn>
              <a:cxn ang="0">
                <a:pos x="TX145" y="TY145"/>
              </a:cxn>
              <a:cxn ang="0">
                <a:pos x="TX146" y="TY146"/>
              </a:cxn>
              <a:cxn ang="0">
                <a:pos x="TX147" y="TY147"/>
              </a:cxn>
              <a:cxn ang="0">
                <a:pos x="TX148" y="TY148"/>
              </a:cxn>
              <a:cxn ang="0">
                <a:pos x="TX149" y="TY149"/>
              </a:cxn>
              <a:cxn ang="0">
                <a:pos x="TX150" y="TY150"/>
              </a:cxn>
              <a:cxn ang="0">
                <a:pos x="TX151" y="TY151"/>
              </a:cxn>
              <a:cxn ang="0">
                <a:pos x="TX152" y="TY152"/>
              </a:cxn>
              <a:cxn ang="0">
                <a:pos x="TX153" y="TY153"/>
              </a:cxn>
              <a:cxn ang="0">
                <a:pos x="TX154" y="TY154"/>
              </a:cxn>
              <a:cxn ang="0">
                <a:pos x="TX155" y="TY155"/>
              </a:cxn>
              <a:cxn ang="0">
                <a:pos x="TX156" y="TY156"/>
              </a:cxn>
              <a:cxn ang="0">
                <a:pos x="TX157" y="TY157"/>
              </a:cxn>
              <a:cxn ang="0">
                <a:pos x="TX158" y="TY158"/>
              </a:cxn>
              <a:cxn ang="0">
                <a:pos x="TX159" y="TY159"/>
              </a:cxn>
              <a:cxn ang="0">
                <a:pos x="TX160" y="TY160"/>
              </a:cxn>
              <a:cxn ang="0">
                <a:pos x="TX161" y="TY161"/>
              </a:cxn>
              <a:cxn ang="0">
                <a:pos x="TX162" y="TY162"/>
              </a:cxn>
              <a:cxn ang="0">
                <a:pos x="TX163" y="TY163"/>
              </a:cxn>
              <a:cxn ang="0">
                <a:pos x="TX164" y="TY164"/>
              </a:cxn>
              <a:cxn ang="0">
                <a:pos x="TX165" y="TY165"/>
              </a:cxn>
              <a:cxn ang="0">
                <a:pos x="TX166" y="TY166"/>
              </a:cxn>
              <a:cxn ang="0">
                <a:pos x="TX167" y="TY167"/>
              </a:cxn>
              <a:cxn ang="0">
                <a:pos x="TX168" y="TY168"/>
              </a:cxn>
              <a:cxn ang="0">
                <a:pos x="TX169" y="TY169"/>
              </a:cxn>
              <a:cxn ang="0">
                <a:pos x="TX170" y="TY170"/>
              </a:cxn>
              <a:cxn ang="0">
                <a:pos x="TX171" y="TY171"/>
              </a:cxn>
              <a:cxn ang="0">
                <a:pos x="TX172" y="TY172"/>
              </a:cxn>
              <a:cxn ang="0">
                <a:pos x="TX173" y="TY173"/>
              </a:cxn>
              <a:cxn ang="0">
                <a:pos x="TX174" y="TY174"/>
              </a:cxn>
              <a:cxn ang="0">
                <a:pos x="TX175" y="TY175"/>
              </a:cxn>
              <a:cxn ang="0">
                <a:pos x="TX176" y="TY176"/>
              </a:cxn>
              <a:cxn ang="0">
                <a:pos x="TX177" y="TY177"/>
              </a:cxn>
              <a:cxn ang="0">
                <a:pos x="TX178" y="TY178"/>
              </a:cxn>
              <a:cxn ang="0">
                <a:pos x="TX179" y="TY179"/>
              </a:cxn>
              <a:cxn ang="0">
                <a:pos x="TX180" y="TY180"/>
              </a:cxn>
              <a:cxn ang="0">
                <a:pos x="TX181" y="TY181"/>
              </a:cxn>
              <a:cxn ang="0">
                <a:pos x="TX182" y="TY182"/>
              </a:cxn>
              <a:cxn ang="0">
                <a:pos x="TX183" y="TY183"/>
              </a:cxn>
              <a:cxn ang="0">
                <a:pos x="TX184" y="TY184"/>
              </a:cxn>
              <a:cxn ang="0">
                <a:pos x="TX185" y="TY185"/>
              </a:cxn>
              <a:cxn ang="0">
                <a:pos x="TX186" y="TY186"/>
              </a:cxn>
              <a:cxn ang="0">
                <a:pos x="TX187" y="TY187"/>
              </a:cxn>
              <a:cxn ang="0">
                <a:pos x="TX188" y="TY188"/>
              </a:cxn>
              <a:cxn ang="0">
                <a:pos x="TX189" y="TY189"/>
              </a:cxn>
              <a:cxn ang="0">
                <a:pos x="TX190" y="TY190"/>
              </a:cxn>
              <a:cxn ang="0">
                <a:pos x="TX191" y="TY191"/>
              </a:cxn>
              <a:cxn ang="0">
                <a:pos x="TX192" y="TY192"/>
              </a:cxn>
              <a:cxn ang="0">
                <a:pos x="TX193" y="TY193"/>
              </a:cxn>
              <a:cxn ang="0">
                <a:pos x="TX194" y="TY194"/>
              </a:cxn>
              <a:cxn ang="0">
                <a:pos x="TX195" y="TY195"/>
              </a:cxn>
              <a:cxn ang="0">
                <a:pos x="TX196" y="TY196"/>
              </a:cxn>
              <a:cxn ang="0">
                <a:pos x="TX197" y="TY197"/>
              </a:cxn>
              <a:cxn ang="0">
                <a:pos x="TX198" y="TY198"/>
              </a:cxn>
              <a:cxn ang="0">
                <a:pos x="TX199" y="TY199"/>
              </a:cxn>
              <a:cxn ang="0">
                <a:pos x="TX200" y="TY200"/>
              </a:cxn>
              <a:cxn ang="0">
                <a:pos x="TX201" y="TY201"/>
              </a:cxn>
              <a:cxn ang="0">
                <a:pos x="TX202" y="TY202"/>
              </a:cxn>
              <a:cxn ang="0">
                <a:pos x="TX203" y="TY203"/>
              </a:cxn>
              <a:cxn ang="0">
                <a:pos x="TX204" y="TY204"/>
              </a:cxn>
              <a:cxn ang="0">
                <a:pos x="TX205" y="TY205"/>
              </a:cxn>
              <a:cxn ang="0">
                <a:pos x="TX206" y="TY206"/>
              </a:cxn>
              <a:cxn ang="0">
                <a:pos x="TX207" y="TY207"/>
              </a:cxn>
              <a:cxn ang="0">
                <a:pos x="TX208" y="TY208"/>
              </a:cxn>
              <a:cxn ang="0">
                <a:pos x="TX209" y="TY209"/>
              </a:cxn>
              <a:cxn ang="0">
                <a:pos x="TX210" y="TY210"/>
              </a:cxn>
              <a:cxn ang="0">
                <a:pos x="TX211" y="TY211"/>
              </a:cxn>
              <a:cxn ang="0">
                <a:pos x="TX212" y="TY212"/>
              </a:cxn>
              <a:cxn ang="0">
                <a:pos x="TX213" y="TY213"/>
              </a:cxn>
              <a:cxn ang="0">
                <a:pos x="TX214" y="TY214"/>
              </a:cxn>
              <a:cxn ang="0">
                <a:pos x="TX215" y="TY215"/>
              </a:cxn>
              <a:cxn ang="0">
                <a:pos x="TX216" y="TY216"/>
              </a:cxn>
              <a:cxn ang="0">
                <a:pos x="TX217" y="TY217"/>
              </a:cxn>
              <a:cxn ang="0">
                <a:pos x="TX218" y="TY218"/>
              </a:cxn>
              <a:cxn ang="0">
                <a:pos x="TX219" y="TY219"/>
              </a:cxn>
              <a:cxn ang="0">
                <a:pos x="TX220" y="TY220"/>
              </a:cxn>
              <a:cxn ang="0">
                <a:pos x="TX221" y="TY221"/>
              </a:cxn>
              <a:cxn ang="0">
                <a:pos x="TX222" y="TY222"/>
              </a:cxn>
              <a:cxn ang="0">
                <a:pos x="TX223" y="TY223"/>
              </a:cxn>
              <a:cxn ang="0">
                <a:pos x="TX224" y="TY224"/>
              </a:cxn>
              <a:cxn ang="0">
                <a:pos x="TX225" y="TY225"/>
              </a:cxn>
              <a:cxn ang="0">
                <a:pos x="TX226" y="TY226"/>
              </a:cxn>
              <a:cxn ang="0">
                <a:pos x="TX227" y="TY227"/>
              </a:cxn>
              <a:cxn ang="0">
                <a:pos x="TX228" y="TY228"/>
              </a:cxn>
              <a:cxn ang="0">
                <a:pos x="TX229" y="TY229"/>
              </a:cxn>
              <a:cxn ang="0">
                <a:pos x="TX230" y="TY230"/>
              </a:cxn>
              <a:cxn ang="0">
                <a:pos x="TX231" y="TY231"/>
              </a:cxn>
              <a:cxn ang="0">
                <a:pos x="TX232" y="TY232"/>
              </a:cxn>
              <a:cxn ang="0">
                <a:pos x="TX233" y="TY233"/>
              </a:cxn>
              <a:cxn ang="0">
                <a:pos x="TX234" y="TY234"/>
              </a:cxn>
              <a:cxn ang="0">
                <a:pos x="TX235" y="TY235"/>
              </a:cxn>
              <a:cxn ang="0">
                <a:pos x="TX236" y="TY236"/>
              </a:cxn>
              <a:cxn ang="0">
                <a:pos x="TX237" y="TY237"/>
              </a:cxn>
              <a:cxn ang="0">
                <a:pos x="TX238" y="TY238"/>
              </a:cxn>
              <a:cxn ang="0">
                <a:pos x="TX239" y="TY239"/>
              </a:cxn>
              <a:cxn ang="0">
                <a:pos x="TX240" y="TY240"/>
              </a:cxn>
              <a:cxn ang="0">
                <a:pos x="TX241" y="TY241"/>
              </a:cxn>
              <a:cxn ang="0">
                <a:pos x="TX242" y="TY242"/>
              </a:cxn>
              <a:cxn ang="0">
                <a:pos x="TX243" y="TY243"/>
              </a:cxn>
              <a:cxn ang="0">
                <a:pos x="TX244" y="TY244"/>
              </a:cxn>
              <a:cxn ang="0">
                <a:pos x="TX245" y="TY245"/>
              </a:cxn>
              <a:cxn ang="0">
                <a:pos x="TX246" y="TY246"/>
              </a:cxn>
              <a:cxn ang="0">
                <a:pos x="TX247" y="TY247"/>
              </a:cxn>
              <a:cxn ang="0">
                <a:pos x="TX248" y="TY248"/>
              </a:cxn>
              <a:cxn ang="0">
                <a:pos x="TX249" y="TY249"/>
              </a:cxn>
              <a:cxn ang="0">
                <a:pos x="TX250" y="TY250"/>
              </a:cxn>
              <a:cxn ang="0">
                <a:pos x="TX251" y="TY251"/>
              </a:cxn>
              <a:cxn ang="0">
                <a:pos x="TX252" y="TY252"/>
              </a:cxn>
              <a:cxn ang="0">
                <a:pos x="TX253" y="TY253"/>
              </a:cxn>
              <a:cxn ang="0">
                <a:pos x="TX254" y="TY254"/>
              </a:cxn>
              <a:cxn ang="0">
                <a:pos x="TX255" y="TY255"/>
              </a:cxn>
              <a:cxn ang="0">
                <a:pos x="TX256" y="TY256"/>
              </a:cxn>
              <a:cxn ang="0">
                <a:pos x="TX257" y="TY257"/>
              </a:cxn>
              <a:cxn ang="0">
                <a:pos x="TX258" y="TY258"/>
              </a:cxn>
              <a:cxn ang="0">
                <a:pos x="TX259" y="TY259"/>
              </a:cxn>
              <a:cxn ang="0">
                <a:pos x="TX260" y="TY260"/>
              </a:cxn>
              <a:cxn ang="0">
                <a:pos x="TX261" y="TY261"/>
              </a:cxn>
              <a:cxn ang="0">
                <a:pos x="TX262" y="TY262"/>
              </a:cxn>
              <a:cxn ang="0">
                <a:pos x="TX263" y="TY263"/>
              </a:cxn>
              <a:cxn ang="0">
                <a:pos x="TX264" y="TY264"/>
              </a:cxn>
              <a:cxn ang="0">
                <a:pos x="TX265" y="TY265"/>
              </a:cxn>
              <a:cxn ang="0">
                <a:pos x="TX266" y="TY266"/>
              </a:cxn>
              <a:cxn ang="0">
                <a:pos x="TX267" y="TY267"/>
              </a:cxn>
              <a:cxn ang="0">
                <a:pos x="TX268" y="TY268"/>
              </a:cxn>
              <a:cxn ang="0">
                <a:pos x="TX269" y="TY269"/>
              </a:cxn>
              <a:cxn ang="0">
                <a:pos x="TX270" y="TY270"/>
              </a:cxn>
              <a:cxn ang="0">
                <a:pos x="TX271" y="TY271"/>
              </a:cxn>
              <a:cxn ang="0">
                <a:pos x="TX272" y="TY272"/>
              </a:cxn>
              <a:cxn ang="0">
                <a:pos x="TX273" y="TY273"/>
              </a:cxn>
              <a:cxn ang="0">
                <a:pos x="TX274" y="TY274"/>
              </a:cxn>
              <a:cxn ang="0">
                <a:pos x="TX275" y="TY275"/>
              </a:cxn>
              <a:cxn ang="0">
                <a:pos x="TX276" y="TY276"/>
              </a:cxn>
              <a:cxn ang="0">
                <a:pos x="TX277" y="TY277"/>
              </a:cxn>
              <a:cxn ang="0">
                <a:pos x="TX278" y="TY278"/>
              </a:cxn>
              <a:cxn ang="0">
                <a:pos x="TX279" y="TY279"/>
              </a:cxn>
              <a:cxn ang="0">
                <a:pos x="TX280" y="TY280"/>
              </a:cxn>
              <a:cxn ang="0">
                <a:pos x="TX281" y="TY281"/>
              </a:cxn>
              <a:cxn ang="0">
                <a:pos x="TX282" y="TY282"/>
              </a:cxn>
              <a:cxn ang="0">
                <a:pos x="TX283" y="TY283"/>
              </a:cxn>
              <a:cxn ang="0">
                <a:pos x="TX284" y="TY284"/>
              </a:cxn>
              <a:cxn ang="0">
                <a:pos x="TX285" y="TY285"/>
              </a:cxn>
              <a:cxn ang="0">
                <a:pos x="TX286" y="TY286"/>
              </a:cxn>
              <a:cxn ang="0">
                <a:pos x="TX287" y="TY287"/>
              </a:cxn>
              <a:cxn ang="0">
                <a:pos x="TX288" y="TY288"/>
              </a:cxn>
              <a:cxn ang="0">
                <a:pos x="TX289" y="TY289"/>
              </a:cxn>
              <a:cxn ang="0">
                <a:pos x="TX290" y="TY290"/>
              </a:cxn>
              <a:cxn ang="0">
                <a:pos x="TX291" y="TY291"/>
              </a:cxn>
              <a:cxn ang="0">
                <a:pos x="TX292" y="TY292"/>
              </a:cxn>
              <a:cxn ang="0">
                <a:pos x="TX293" y="TY293"/>
              </a:cxn>
              <a:cxn ang="0">
                <a:pos x="TX294" y="TY294"/>
              </a:cxn>
              <a:cxn ang="0">
                <a:pos x="TX295" y="TY295"/>
              </a:cxn>
              <a:cxn ang="0">
                <a:pos x="TX296" y="TY296"/>
              </a:cxn>
              <a:cxn ang="0">
                <a:pos x="TX297" y="TY297"/>
              </a:cxn>
              <a:cxn ang="0">
                <a:pos x="TX298" y="TY298"/>
              </a:cxn>
              <a:cxn ang="0">
                <a:pos x="TX299" y="TY299"/>
              </a:cxn>
              <a:cxn ang="0">
                <a:pos x="TX300" y="TY300"/>
              </a:cxn>
              <a:cxn ang="0">
                <a:pos x="TX301" y="TY301"/>
              </a:cxn>
              <a:cxn ang="0">
                <a:pos x="TX302" y="TY302"/>
              </a:cxn>
              <a:cxn ang="0">
                <a:pos x="TX303" y="TY303"/>
              </a:cxn>
              <a:cxn ang="0">
                <a:pos x="TX304" y="TY304"/>
              </a:cxn>
              <a:cxn ang="0">
                <a:pos x="TX305" y="TY305"/>
              </a:cxn>
              <a:cxn ang="0">
                <a:pos x="TX306" y="TY306"/>
              </a:cxn>
              <a:cxn ang="0">
                <a:pos x="TX307" y="TY307"/>
              </a:cxn>
              <a:cxn ang="0">
                <a:pos x="TX308" y="TY308"/>
              </a:cxn>
              <a:cxn ang="0">
                <a:pos x="TX309" y="TY309"/>
              </a:cxn>
              <a:cxn ang="0">
                <a:pos x="TX310" y="TY310"/>
              </a:cxn>
              <a:cxn ang="0">
                <a:pos x="TX311" y="TY311"/>
              </a:cxn>
              <a:cxn ang="0">
                <a:pos x="TX312" y="TY312"/>
              </a:cxn>
              <a:cxn ang="0">
                <a:pos x="TX313" y="TY313"/>
              </a:cxn>
              <a:cxn ang="0">
                <a:pos x="TX314" y="TY314"/>
              </a:cxn>
              <a:cxn ang="0">
                <a:pos x="TX315" y="TY315"/>
              </a:cxn>
              <a:cxn ang="0">
                <a:pos x="TX316" y="TY316"/>
              </a:cxn>
              <a:cxn ang="0">
                <a:pos x="TX317" y="TY317"/>
              </a:cxn>
              <a:cxn ang="0">
                <a:pos x="TX319" y="TY319"/>
              </a:cxn>
              <a:cxn ang="0">
                <a:pos x="TX320" y="TY320"/>
              </a:cxn>
              <a:cxn ang="0">
                <a:pos x="TX321" y="TY321"/>
              </a:cxn>
              <a:cxn ang="0">
                <a:pos x="TX322" y="TY322"/>
              </a:cxn>
              <a:cxn ang="0">
                <a:pos x="TX323" y="TY323"/>
              </a:cxn>
              <a:cxn ang="0">
                <a:pos x="TX324" y="TY324"/>
              </a:cxn>
              <a:cxn ang="0">
                <a:pos x="TX325" y="TY325"/>
              </a:cxn>
              <a:cxn ang="0">
                <a:pos x="TX326" y="TY326"/>
              </a:cxn>
              <a:cxn ang="0">
                <a:pos x="TX327" y="TY327"/>
              </a:cxn>
              <a:cxn ang="0">
                <a:pos x="TX328" y="TY328"/>
              </a:cxn>
              <a:cxn ang="0">
                <a:pos x="TX329" y="TY329"/>
              </a:cxn>
              <a:cxn ang="0">
                <a:pos x="TX330" y="TY330"/>
              </a:cxn>
              <a:cxn ang="0">
                <a:pos x="TX331" y="TY331"/>
              </a:cxn>
              <a:cxn ang="0">
                <a:pos x="TX332" y="TY332"/>
              </a:cxn>
              <a:cxn ang="0">
                <a:pos x="TX333" y="TY333"/>
              </a:cxn>
              <a:cxn ang="0">
                <a:pos x="TX334" y="TY334"/>
              </a:cxn>
              <a:cxn ang="0">
                <a:pos x="TX335" y="TY335"/>
              </a:cxn>
              <a:cxn ang="0">
                <a:pos x="TX336" y="TY336"/>
              </a:cxn>
              <a:cxn ang="0">
                <a:pos x="TX337" y="TY337"/>
              </a:cxn>
              <a:cxn ang="0">
                <a:pos x="TX338" y="TY338"/>
              </a:cxn>
              <a:cxn ang="0">
                <a:pos x="TX339" y="TY339"/>
              </a:cxn>
              <a:cxn ang="0">
                <a:pos x="TX340" y="TY340"/>
              </a:cxn>
              <a:cxn ang="0">
                <a:pos x="TX341" y="TY341"/>
              </a:cxn>
              <a:cxn ang="0">
                <a:pos x="TX342" y="TY342"/>
              </a:cxn>
              <a:cxn ang="0">
                <a:pos x="TX343" y="TY343"/>
              </a:cxn>
              <a:cxn ang="0">
                <a:pos x="TX344" y="TY344"/>
              </a:cxn>
              <a:cxn ang="0">
                <a:pos x="TX345" y="TY345"/>
              </a:cxn>
              <a:cxn ang="0">
                <a:pos x="TX346" y="TY346"/>
              </a:cxn>
              <a:cxn ang="0">
                <a:pos x="TX347" y="TY347"/>
              </a:cxn>
              <a:cxn ang="0">
                <a:pos x="TX348" y="TY348"/>
              </a:cxn>
              <a:cxn ang="0">
                <a:pos x="TX349" y="TY349"/>
              </a:cxn>
              <a:cxn ang="0">
                <a:pos x="TX350" y="TY350"/>
              </a:cxn>
              <a:cxn ang="0">
                <a:pos x="TX351" y="TY351"/>
              </a:cxn>
              <a:cxn ang="0">
                <a:pos x="TX352" y="TY352"/>
              </a:cxn>
              <a:cxn ang="0">
                <a:pos x="TX353" y="TY353"/>
              </a:cxn>
              <a:cxn ang="0">
                <a:pos x="TX354" y="TY354"/>
              </a:cxn>
              <a:cxn ang="0">
                <a:pos x="TX355" y="TY355"/>
              </a:cxn>
              <a:cxn ang="0">
                <a:pos x="TX356" y="TY356"/>
              </a:cxn>
              <a:cxn ang="0">
                <a:pos x="TX357" y="TY357"/>
              </a:cxn>
              <a:cxn ang="0">
                <a:pos x="TX358" y="TY358"/>
              </a:cxn>
              <a:cxn ang="0">
                <a:pos x="TX359" y="TY359"/>
              </a:cxn>
              <a:cxn ang="0">
                <a:pos x="TX360" y="TY360"/>
              </a:cxn>
              <a:cxn ang="0">
                <a:pos x="TX361" y="TY361"/>
              </a:cxn>
              <a:cxn ang="0">
                <a:pos x="TX362" y="TY362"/>
              </a:cxn>
              <a:cxn ang="0">
                <a:pos x="TX363" y="TY363"/>
              </a:cxn>
              <a:cxn ang="0">
                <a:pos x="TX364" y="TY364"/>
              </a:cxn>
              <a:cxn ang="0">
                <a:pos x="TX365" y="TY365"/>
              </a:cxn>
              <a:cxn ang="0">
                <a:pos x="TX366" y="TY366"/>
              </a:cxn>
              <a:cxn ang="0">
                <a:pos x="TX367" y="TY367"/>
              </a:cxn>
              <a:cxn ang="0">
                <a:pos x="TX368" y="TY368"/>
              </a:cxn>
              <a:cxn ang="0">
                <a:pos x="TX369" y="TY369"/>
              </a:cxn>
              <a:cxn ang="0">
                <a:pos x="TX370" y="TY370"/>
              </a:cxn>
              <a:cxn ang="0">
                <a:pos x="TX371" y="TY371"/>
              </a:cxn>
              <a:cxn ang="0">
                <a:pos x="TX372" y="TY372"/>
              </a:cxn>
              <a:cxn ang="0">
                <a:pos x="TX373" y="TY373"/>
              </a:cxn>
              <a:cxn ang="0">
                <a:pos x="TX374" y="TY374"/>
              </a:cxn>
              <a:cxn ang="0">
                <a:pos x="TX375" y="TY375"/>
              </a:cxn>
              <a:cxn ang="0">
                <a:pos x="TX376" y="TY376"/>
              </a:cxn>
              <a:cxn ang="0">
                <a:pos x="TX377" y="TY377"/>
              </a:cxn>
              <a:cxn ang="0">
                <a:pos x="TX378" y="TY378"/>
              </a:cxn>
              <a:cxn ang="0">
                <a:pos x="TX379" y="TY379"/>
              </a:cxn>
              <a:cxn ang="0">
                <a:pos x="TX380" y="TY380"/>
              </a:cxn>
              <a:cxn ang="0">
                <a:pos x="TX381" y="TY381"/>
              </a:cxn>
              <a:cxn ang="0">
                <a:pos x="TX382" y="TY382"/>
              </a:cxn>
              <a:cxn ang="0">
                <a:pos x="TX383" y="TY383"/>
              </a:cxn>
              <a:cxn ang="0">
                <a:pos x="TX384" y="TY384"/>
              </a:cxn>
              <a:cxn ang="0">
                <a:pos x="TX385" y="TY385"/>
              </a:cxn>
              <a:cxn ang="0">
                <a:pos x="TX386" y="TY386"/>
              </a:cxn>
              <a:cxn ang="0">
                <a:pos x="TX387" y="TY387"/>
              </a:cxn>
              <a:cxn ang="0">
                <a:pos x="TX388" y="TY388"/>
              </a:cxn>
              <a:cxn ang="0">
                <a:pos x="TX389" y="TY389"/>
              </a:cxn>
              <a:cxn ang="0">
                <a:pos x="TX390" y="TY390"/>
              </a:cxn>
              <a:cxn ang="0">
                <a:pos x="TX391" y="TY391"/>
              </a:cxn>
              <a:cxn ang="0">
                <a:pos x="TX392" y="TY392"/>
              </a:cxn>
              <a:cxn ang="0">
                <a:pos x="TX393" y="TY393"/>
              </a:cxn>
              <a:cxn ang="0">
                <a:pos x="TX394" y="TY394"/>
              </a:cxn>
              <a:cxn ang="0">
                <a:pos x="TX395" y="TY395"/>
              </a:cxn>
              <a:cxn ang="0">
                <a:pos x="TX396" y="TY396"/>
              </a:cxn>
              <a:cxn ang="0">
                <a:pos x="TX397" y="TY397"/>
              </a:cxn>
              <a:cxn ang="0">
                <a:pos x="TX398" y="TY398"/>
              </a:cxn>
              <a:cxn ang="0">
                <a:pos x="TX399" y="TY399"/>
              </a:cxn>
              <a:cxn ang="0">
                <a:pos x="TX400" y="TY400"/>
              </a:cxn>
              <a:cxn ang="0">
                <a:pos x="TX401" y="TY401"/>
              </a:cxn>
              <a:cxn ang="0">
                <a:pos x="TX402" y="TY402"/>
              </a:cxn>
              <a:cxn ang="0">
                <a:pos x="TX403" y="TY403"/>
              </a:cxn>
              <a:cxn ang="0">
                <a:pos x="TX404" y="TY404"/>
              </a:cxn>
              <a:cxn ang="0">
                <a:pos x="TX405" y="TY405"/>
              </a:cxn>
              <a:cxn ang="0">
                <a:pos x="TX406" y="TY406"/>
              </a:cxn>
              <a:cxn ang="0">
                <a:pos x="TX407" y="TY407"/>
              </a:cxn>
              <a:cxn ang="0">
                <a:pos x="TX408" y="TY408"/>
              </a:cxn>
              <a:cxn ang="0">
                <a:pos x="TX409" y="TY409"/>
              </a:cxn>
              <a:cxn ang="0">
                <a:pos x="TX410" y="TY410"/>
              </a:cxn>
              <a:cxn ang="0">
                <a:pos x="TX411" y="TY411"/>
              </a:cxn>
              <a:cxn ang="0">
                <a:pos x="TX412" y="TY412"/>
              </a:cxn>
              <a:cxn ang="0">
                <a:pos x="TX413" y="TY413"/>
              </a:cxn>
              <a:cxn ang="0">
                <a:pos x="TX414" y="TY414"/>
              </a:cxn>
              <a:cxn ang="0">
                <a:pos x="TX415" y="TY415"/>
              </a:cxn>
              <a:cxn ang="0">
                <a:pos x="TX416" y="TY416"/>
              </a:cxn>
              <a:cxn ang="0">
                <a:pos x="TX417" y="TY417"/>
              </a:cxn>
              <a:cxn ang="0">
                <a:pos x="TX418" y="TY418"/>
              </a:cxn>
              <a:cxn ang="0">
                <a:pos x="TX419" y="TY419"/>
              </a:cxn>
              <a:cxn ang="0">
                <a:pos x="TX420" y="TY420"/>
              </a:cxn>
              <a:cxn ang="0">
                <a:pos x="TX421" y="TY421"/>
              </a:cxn>
              <a:cxn ang="0">
                <a:pos x="TX422" y="TY422"/>
              </a:cxn>
              <a:cxn ang="0">
                <a:pos x="TX423" y="TY423"/>
              </a:cxn>
              <a:cxn ang="0">
                <a:pos x="TX424" y="TY424"/>
              </a:cxn>
              <a:cxn ang="0">
                <a:pos x="TX425" y="TY425"/>
              </a:cxn>
              <a:cxn ang="0">
                <a:pos x="TX426" y="TY426"/>
              </a:cxn>
              <a:cxn ang="0">
                <a:pos x="TX427" y="TY427"/>
              </a:cxn>
              <a:cxn ang="0">
                <a:pos x="TX428" y="TY428"/>
              </a:cxn>
              <a:cxn ang="0">
                <a:pos x="TX429" y="TY429"/>
              </a:cxn>
              <a:cxn ang="0">
                <a:pos x="TX430" y="TY430"/>
              </a:cxn>
              <a:cxn ang="0">
                <a:pos x="TX431" y="TY431"/>
              </a:cxn>
              <a:cxn ang="0">
                <a:pos x="TX432" y="TY432"/>
              </a:cxn>
              <a:cxn ang="0">
                <a:pos x="TX433" y="TY433"/>
              </a:cxn>
              <a:cxn ang="0">
                <a:pos x="TX434" y="TY434"/>
              </a:cxn>
              <a:cxn ang="0">
                <a:pos x="TX435" y="TY435"/>
              </a:cxn>
              <a:cxn ang="0">
                <a:pos x="TX436" y="TY436"/>
              </a:cxn>
              <a:cxn ang="0">
                <a:pos x="TX437" y="TY437"/>
              </a:cxn>
              <a:cxn ang="0">
                <a:pos x="TX438" y="TY438"/>
              </a:cxn>
              <a:cxn ang="0">
                <a:pos x="TX439" y="TY439"/>
              </a:cxn>
              <a:cxn ang="0">
                <a:pos x="TX440" y="TY440"/>
              </a:cxn>
              <a:cxn ang="0">
                <a:pos x="TX441" y="TY441"/>
              </a:cxn>
              <a:cxn ang="0">
                <a:pos x="TX442" y="TY442"/>
              </a:cxn>
              <a:cxn ang="0">
                <a:pos x="TX443" y="TY443"/>
              </a:cxn>
              <a:cxn ang="0">
                <a:pos x="TX444" y="TY444"/>
              </a:cxn>
              <a:cxn ang="0">
                <a:pos x="TX445" y="TY445"/>
              </a:cxn>
              <a:cxn ang="0">
                <a:pos x="TX446" y="TY446"/>
              </a:cxn>
              <a:cxn ang="0">
                <a:pos x="TX448" y="TY448"/>
              </a:cxn>
              <a:cxn ang="0">
                <a:pos x="TX449" y="TY449"/>
              </a:cxn>
              <a:cxn ang="0">
                <a:pos x="TX450" y="TY450"/>
              </a:cxn>
              <a:cxn ang="0">
                <a:pos x="TX451" y="TY451"/>
              </a:cxn>
              <a:cxn ang="0">
                <a:pos x="TX452" y="TY452"/>
              </a:cxn>
              <a:cxn ang="0">
                <a:pos x="TX453" y="TY453"/>
              </a:cxn>
              <a:cxn ang="0">
                <a:pos x="TX454" y="TY454"/>
              </a:cxn>
              <a:cxn ang="0">
                <a:pos x="TX455" y="TY455"/>
              </a:cxn>
              <a:cxn ang="0">
                <a:pos x="TX456" y="TY456"/>
              </a:cxn>
              <a:cxn ang="0">
                <a:pos x="TX457" y="TY457"/>
              </a:cxn>
              <a:cxn ang="0">
                <a:pos x="TX458" y="TY458"/>
              </a:cxn>
              <a:cxn ang="0">
                <a:pos x="TX459" y="TY459"/>
              </a:cxn>
              <a:cxn ang="0">
                <a:pos x="TX460" y="TY460"/>
              </a:cxn>
              <a:cxn ang="0">
                <a:pos x="TX461" y="TY461"/>
              </a:cxn>
              <a:cxn ang="0">
                <a:pos x="TX462" y="TY462"/>
              </a:cxn>
              <a:cxn ang="0">
                <a:pos x="TX463" y="TY463"/>
              </a:cxn>
              <a:cxn ang="0">
                <a:pos x="TX464" y="TY464"/>
              </a:cxn>
              <a:cxn ang="0">
                <a:pos x="TX465" y="TY465"/>
              </a:cxn>
              <a:cxn ang="0">
                <a:pos x="TX466" y="TY466"/>
              </a:cxn>
              <a:cxn ang="0">
                <a:pos x="TX467" y="TY467"/>
              </a:cxn>
              <a:cxn ang="0">
                <a:pos x="TX468" y="TY468"/>
              </a:cxn>
              <a:cxn ang="0">
                <a:pos x="TX469" y="TY469"/>
              </a:cxn>
              <a:cxn ang="0">
                <a:pos x="TX470" y="TY470"/>
              </a:cxn>
              <a:cxn ang="0">
                <a:pos x="TX471" y="TY471"/>
              </a:cxn>
              <a:cxn ang="0">
                <a:pos x="TX472" y="TY472"/>
              </a:cxn>
              <a:cxn ang="0">
                <a:pos x="TX473" y="TY473"/>
              </a:cxn>
              <a:cxn ang="0">
                <a:pos x="TX474" y="TY474"/>
              </a:cxn>
              <a:cxn ang="0">
                <a:pos x="TX475" y="TY475"/>
              </a:cxn>
              <a:cxn ang="0">
                <a:pos x="TX476" y="TY476"/>
              </a:cxn>
              <a:cxn ang="0">
                <a:pos x="TX477" y="TY477"/>
              </a:cxn>
              <a:cxn ang="0">
                <a:pos x="TX478" y="TY478"/>
              </a:cxn>
              <a:cxn ang="0">
                <a:pos x="TX479" y="TY479"/>
              </a:cxn>
              <a:cxn ang="0">
                <a:pos x="TX480" y="TY480"/>
              </a:cxn>
              <a:cxn ang="0">
                <a:pos x="TX481" y="TY481"/>
              </a:cxn>
              <a:cxn ang="0">
                <a:pos x="TX482" y="TY482"/>
              </a:cxn>
              <a:cxn ang="0">
                <a:pos x="TX483" y="TY483"/>
              </a:cxn>
              <a:cxn ang="0">
                <a:pos x="TX484" y="TY484"/>
              </a:cxn>
              <a:cxn ang="0">
                <a:pos x="TX485" y="TY485"/>
              </a:cxn>
              <a:cxn ang="0">
                <a:pos x="TX486" y="TY486"/>
              </a:cxn>
              <a:cxn ang="0">
                <a:pos x="TX487" y="TY487"/>
              </a:cxn>
              <a:cxn ang="0">
                <a:pos x="TX488" y="TY488"/>
              </a:cxn>
              <a:cxn ang="0">
                <a:pos x="TX489" y="TY489"/>
              </a:cxn>
              <a:cxn ang="0">
                <a:pos x="TX490" y="TY490"/>
              </a:cxn>
              <a:cxn ang="0">
                <a:pos x="TX491" y="TY491"/>
              </a:cxn>
              <a:cxn ang="0">
                <a:pos x="TX492" y="TY492"/>
              </a:cxn>
              <a:cxn ang="0">
                <a:pos x="TX493" y="TY493"/>
              </a:cxn>
              <a:cxn ang="0">
                <a:pos x="TX494" y="TY494"/>
              </a:cxn>
              <a:cxn ang="0">
                <a:pos x="TX495" y="TY495"/>
              </a:cxn>
              <a:cxn ang="0">
                <a:pos x="TX496" y="TY496"/>
              </a:cxn>
              <a:cxn ang="0">
                <a:pos x="TX497" y="TY497"/>
              </a:cxn>
              <a:cxn ang="0">
                <a:pos x="TX498" y="TY498"/>
              </a:cxn>
              <a:cxn ang="0">
                <a:pos x="TX499" y="TY499"/>
              </a:cxn>
              <a:cxn ang="0">
                <a:pos x="TX500" y="TY500"/>
              </a:cxn>
              <a:cxn ang="0">
                <a:pos x="TX501" y="TY501"/>
              </a:cxn>
              <a:cxn ang="0">
                <a:pos x="TX502" y="TY502"/>
              </a:cxn>
              <a:cxn ang="0">
                <a:pos x="TX503" y="TY503"/>
              </a:cxn>
              <a:cxn ang="0">
                <a:pos x="TX504" y="TY504"/>
              </a:cxn>
              <a:cxn ang="0">
                <a:pos x="TX505" y="TY505"/>
              </a:cxn>
              <a:cxn ang="0">
                <a:pos x="TX507" y="TY507"/>
              </a:cxn>
              <a:cxn ang="0">
                <a:pos x="TX508" y="TY508"/>
              </a:cxn>
              <a:cxn ang="0">
                <a:pos x="TX509" y="TY509"/>
              </a:cxn>
              <a:cxn ang="0">
                <a:pos x="TX510" y="TY510"/>
              </a:cxn>
              <a:cxn ang="0">
                <a:pos x="TX511" y="TY511"/>
              </a:cxn>
              <a:cxn ang="0">
                <a:pos x="TX512" y="TY512"/>
              </a:cxn>
              <a:cxn ang="0">
                <a:pos x="TX513" y="TY513"/>
              </a:cxn>
              <a:cxn ang="0">
                <a:pos x="TX514" y="TY514"/>
              </a:cxn>
              <a:cxn ang="0">
                <a:pos x="TX515" y="TY515"/>
              </a:cxn>
              <a:cxn ang="0">
                <a:pos x="TX516" y="TY516"/>
              </a:cxn>
              <a:cxn ang="0">
                <a:pos x="TX517" y="TY517"/>
              </a:cxn>
              <a:cxn ang="0">
                <a:pos x="TX518" y="TY518"/>
              </a:cxn>
              <a:cxn ang="0">
                <a:pos x="TX519" y="TY519"/>
              </a:cxn>
              <a:cxn ang="0">
                <a:pos x="TX520" y="TY520"/>
              </a:cxn>
              <a:cxn ang="0">
                <a:pos x="TX521" y="TY521"/>
              </a:cxn>
              <a:cxn ang="0">
                <a:pos x="TX522" y="TY522"/>
              </a:cxn>
              <a:cxn ang="0">
                <a:pos x="TX523" y="TY523"/>
              </a:cxn>
              <a:cxn ang="0">
                <a:pos x="TX524" y="TY524"/>
              </a:cxn>
              <a:cxn ang="0">
                <a:pos x="TX525" y="TY525"/>
              </a:cxn>
              <a:cxn ang="0">
                <a:pos x="TX526" y="TY526"/>
              </a:cxn>
              <a:cxn ang="0">
                <a:pos x="TX527" y="TY527"/>
              </a:cxn>
              <a:cxn ang="0">
                <a:pos x="TX528" y="TY528"/>
              </a:cxn>
              <a:cxn ang="0">
                <a:pos x="TX529" y="TY529"/>
              </a:cxn>
              <a:cxn ang="0">
                <a:pos x="TX530" y="TY530"/>
              </a:cxn>
              <a:cxn ang="0">
                <a:pos x="TX531" y="TY531"/>
              </a:cxn>
              <a:cxn ang="0">
                <a:pos x="TX532" y="TY532"/>
              </a:cxn>
              <a:cxn ang="0">
                <a:pos x="TX533" y="TY533"/>
              </a:cxn>
              <a:cxn ang="0">
                <a:pos x="TX534" y="TY534"/>
              </a:cxn>
              <a:cxn ang="0">
                <a:pos x="TX535" y="TY535"/>
              </a:cxn>
              <a:cxn ang="0">
                <a:pos x="TX536" y="TY536"/>
              </a:cxn>
              <a:cxn ang="0">
                <a:pos x="TX537" y="TY537"/>
              </a:cxn>
              <a:cxn ang="0">
                <a:pos x="TX538" y="TY538"/>
              </a:cxn>
              <a:cxn ang="0">
                <a:pos x="TX539" y="TY539"/>
              </a:cxn>
              <a:cxn ang="0">
                <a:pos x="TX540" y="TY540"/>
              </a:cxn>
              <a:cxn ang="0">
                <a:pos x="TX541" y="TY541"/>
              </a:cxn>
              <a:cxn ang="0">
                <a:pos x="TX542" y="TY542"/>
              </a:cxn>
              <a:cxn ang="0">
                <a:pos x="TX543" y="TY543"/>
              </a:cxn>
              <a:cxn ang="0">
                <a:pos x="TX544" y="TY544"/>
              </a:cxn>
              <a:cxn ang="0">
                <a:pos x="TX545" y="TY545"/>
              </a:cxn>
              <a:cxn ang="0">
                <a:pos x="TX546" y="TY546"/>
              </a:cxn>
              <a:cxn ang="0">
                <a:pos x="TX547" y="TY547"/>
              </a:cxn>
              <a:cxn ang="0">
                <a:pos x="TX548" y="TY548"/>
              </a:cxn>
              <a:cxn ang="0">
                <a:pos x="TX549" y="TY549"/>
              </a:cxn>
              <a:cxn ang="0">
                <a:pos x="TX550" y="TY550"/>
              </a:cxn>
              <a:cxn ang="0">
                <a:pos x="TX551" y="TY551"/>
              </a:cxn>
              <a:cxn ang="0">
                <a:pos x="TX552" y="TY552"/>
              </a:cxn>
              <a:cxn ang="0">
                <a:pos x="TX553" y="TY553"/>
              </a:cxn>
              <a:cxn ang="0">
                <a:pos x="TX554" y="TY554"/>
              </a:cxn>
              <a:cxn ang="0">
                <a:pos x="TX555" y="TY555"/>
              </a:cxn>
              <a:cxn ang="0">
                <a:pos x="TX556" y="TY556"/>
              </a:cxn>
              <a:cxn ang="0">
                <a:pos x="TX557" y="TY557"/>
              </a:cxn>
              <a:cxn ang="0">
                <a:pos x="TX558" y="TY558"/>
              </a:cxn>
              <a:cxn ang="0">
                <a:pos x="TX559" y="TY559"/>
              </a:cxn>
              <a:cxn ang="0">
                <a:pos x="TX560" y="TY560"/>
              </a:cxn>
              <a:cxn ang="0">
                <a:pos x="TX561" y="TY561"/>
              </a:cxn>
              <a:cxn ang="0">
                <a:pos x="TX562" y="TY562"/>
              </a:cxn>
              <a:cxn ang="0">
                <a:pos x="TX563" y="TY563"/>
              </a:cxn>
              <a:cxn ang="0">
                <a:pos x="TX564" y="TY564"/>
              </a:cxn>
              <a:cxn ang="0">
                <a:pos x="TX565" y="TY565"/>
              </a:cxn>
              <a:cxn ang="0">
                <a:pos x="TX566" y="TY566"/>
              </a:cxn>
              <a:cxn ang="0">
                <a:pos x="TX567" y="TY567"/>
              </a:cxn>
              <a:cxn ang="0">
                <a:pos x="TX568" y="TY568"/>
              </a:cxn>
              <a:cxn ang="0">
                <a:pos x="TX569" y="TY569"/>
              </a:cxn>
              <a:cxn ang="0">
                <a:pos x="TX570" y="TY570"/>
              </a:cxn>
              <a:cxn ang="0">
                <a:pos x="TX571" y="TY571"/>
              </a:cxn>
              <a:cxn ang="0">
                <a:pos x="TX572" y="TY572"/>
              </a:cxn>
              <a:cxn ang="0">
                <a:pos x="TX573" y="TY573"/>
              </a:cxn>
              <a:cxn ang="0">
                <a:pos x="TX574" y="TY574"/>
              </a:cxn>
              <a:cxn ang="0">
                <a:pos x="TX575" y="TY575"/>
              </a:cxn>
              <a:cxn ang="0">
                <a:pos x="TX576" y="TY576"/>
              </a:cxn>
              <a:cxn ang="0">
                <a:pos x="TX577" y="TY577"/>
              </a:cxn>
              <a:cxn ang="0">
                <a:pos x="TX578" y="TY578"/>
              </a:cxn>
              <a:cxn ang="0">
                <a:pos x="TX579" y="TY579"/>
              </a:cxn>
              <a:cxn ang="0">
                <a:pos x="TX580" y="TY580"/>
              </a:cxn>
              <a:cxn ang="0">
                <a:pos x="TX581" y="TY581"/>
              </a:cxn>
              <a:cxn ang="0">
                <a:pos x="TX582" y="TY582"/>
              </a:cxn>
              <a:cxn ang="0">
                <a:pos x="TX583" y="TY583"/>
              </a:cxn>
              <a:cxn ang="0">
                <a:pos x="TX584" y="TY584"/>
              </a:cxn>
              <a:cxn ang="0">
                <a:pos x="TX585" y="TY585"/>
              </a:cxn>
              <a:cxn ang="0">
                <a:pos x="TX586" y="TY586"/>
              </a:cxn>
              <a:cxn ang="0">
                <a:pos x="TX587" y="TY587"/>
              </a:cxn>
              <a:cxn ang="0">
                <a:pos x="TX588" y="TY588"/>
              </a:cxn>
              <a:cxn ang="0">
                <a:pos x="TX589" y="TY589"/>
              </a:cxn>
              <a:cxn ang="0">
                <a:pos x="TX590" y="TY590"/>
              </a:cxn>
              <a:cxn ang="0">
                <a:pos x="TX591" y="TY591"/>
              </a:cxn>
              <a:cxn ang="0">
                <a:pos x="TX592" y="TY592"/>
              </a:cxn>
              <a:cxn ang="0">
                <a:pos x="TX593" y="TY593"/>
              </a:cxn>
              <a:cxn ang="0">
                <a:pos x="TX594" y="TY594"/>
              </a:cxn>
              <a:cxn ang="0">
                <a:pos x="TX595" y="TY595"/>
              </a:cxn>
              <a:cxn ang="0">
                <a:pos x="TX596" y="TY596"/>
              </a:cxn>
              <a:cxn ang="0">
                <a:pos x="TX597" y="TY597"/>
              </a:cxn>
              <a:cxn ang="0">
                <a:pos x="TX598" y="TY598"/>
              </a:cxn>
              <a:cxn ang="0">
                <a:pos x="TX599" y="TY599"/>
              </a:cxn>
              <a:cxn ang="0">
                <a:pos x="TX600" y="TY600"/>
              </a:cxn>
              <a:cxn ang="0">
                <a:pos x="TX601" y="TY601"/>
              </a:cxn>
              <a:cxn ang="0">
                <a:pos x="TX602" y="TY602"/>
              </a:cxn>
              <a:cxn ang="0">
                <a:pos x="TX603" y="TY603"/>
              </a:cxn>
              <a:cxn ang="0">
                <a:pos x="TX604" y="TY604"/>
              </a:cxn>
              <a:cxn ang="0">
                <a:pos x="TX605" y="TY605"/>
              </a:cxn>
              <a:cxn ang="0">
                <a:pos x="TX606" y="TY606"/>
              </a:cxn>
              <a:cxn ang="0">
                <a:pos x="TX607" y="TY607"/>
              </a:cxn>
              <a:cxn ang="0">
                <a:pos x="TX609" y="TY609"/>
              </a:cxn>
              <a:cxn ang="0">
                <a:pos x="TX610" y="TY610"/>
              </a:cxn>
              <a:cxn ang="0">
                <a:pos x="TX611" y="TY611"/>
              </a:cxn>
              <a:cxn ang="0">
                <a:pos x="TX612" y="TY612"/>
              </a:cxn>
              <a:cxn ang="0">
                <a:pos x="TX613" y="TY613"/>
              </a:cxn>
              <a:cxn ang="0">
                <a:pos x="TX614" y="TY614"/>
              </a:cxn>
              <a:cxn ang="0">
                <a:pos x="TX615" y="TY615"/>
              </a:cxn>
              <a:cxn ang="0">
                <a:pos x="TX616" y="TY616"/>
              </a:cxn>
              <a:cxn ang="0">
                <a:pos x="TX617" y="TY617"/>
              </a:cxn>
              <a:cxn ang="0">
                <a:pos x="TX618" y="TY618"/>
              </a:cxn>
              <a:cxn ang="0">
                <a:pos x="TX619" y="TY619"/>
              </a:cxn>
              <a:cxn ang="0">
                <a:pos x="TX620" y="TY620"/>
              </a:cxn>
              <a:cxn ang="0">
                <a:pos x="TX621" y="TY621"/>
              </a:cxn>
              <a:cxn ang="0">
                <a:pos x="TX622" y="TY622"/>
              </a:cxn>
              <a:cxn ang="0">
                <a:pos x="TX623" y="TY623"/>
              </a:cxn>
              <a:cxn ang="0">
                <a:pos x="TX624" y="TY624"/>
              </a:cxn>
              <a:cxn ang="0">
                <a:pos x="TX625" y="TY625"/>
              </a:cxn>
              <a:cxn ang="0">
                <a:pos x="TX626" y="TY626"/>
              </a:cxn>
              <a:cxn ang="0">
                <a:pos x="TX627" y="TY627"/>
              </a:cxn>
              <a:cxn ang="0">
                <a:pos x="TX628" y="TY628"/>
              </a:cxn>
              <a:cxn ang="0">
                <a:pos x="TX629" y="TY629"/>
              </a:cxn>
              <a:cxn ang="0">
                <a:pos x="TX630" y="TY630"/>
              </a:cxn>
              <a:cxn ang="0">
                <a:pos x="TX631" y="TY631"/>
              </a:cxn>
              <a:cxn ang="0">
                <a:pos x="TX632" y="TY632"/>
              </a:cxn>
              <a:cxn ang="0">
                <a:pos x="TX633" y="TY633"/>
              </a:cxn>
              <a:cxn ang="0">
                <a:pos x="TX634" y="TY634"/>
              </a:cxn>
              <a:cxn ang="0">
                <a:pos x="TX635" y="TY635"/>
              </a:cxn>
              <a:cxn ang="0">
                <a:pos x="TX636" y="TY636"/>
              </a:cxn>
              <a:cxn ang="0">
                <a:pos x="TX637" y="TY637"/>
              </a:cxn>
              <a:cxn ang="0">
                <a:pos x="TX638" y="TY638"/>
              </a:cxn>
              <a:cxn ang="0">
                <a:pos x="TX639" y="TY639"/>
              </a:cxn>
              <a:cxn ang="0">
                <a:pos x="TX640" y="TY640"/>
              </a:cxn>
              <a:cxn ang="0">
                <a:pos x="TX641" y="TY641"/>
              </a:cxn>
              <a:cxn ang="0">
                <a:pos x="TX642" y="TY642"/>
              </a:cxn>
              <a:cxn ang="0">
                <a:pos x="TX643" y="TY643"/>
              </a:cxn>
              <a:cxn ang="0">
                <a:pos x="TX644" y="TY644"/>
              </a:cxn>
              <a:cxn ang="0">
                <a:pos x="TX646" y="TY646"/>
              </a:cxn>
              <a:cxn ang="0">
                <a:pos x="TX647" y="TY647"/>
              </a:cxn>
              <a:cxn ang="0">
                <a:pos x="TX648" y="TY648"/>
              </a:cxn>
              <a:cxn ang="0">
                <a:pos x="TX649" y="TY649"/>
              </a:cxn>
              <a:cxn ang="0">
                <a:pos x="TX650" y="TY650"/>
              </a:cxn>
              <a:cxn ang="0">
                <a:pos x="TX651" y="TY651"/>
              </a:cxn>
              <a:cxn ang="0">
                <a:pos x="TX652" y="TY652"/>
              </a:cxn>
              <a:cxn ang="0">
                <a:pos x="TX653" y="TY653"/>
              </a:cxn>
              <a:cxn ang="0">
                <a:pos x="TX654" y="TY654"/>
              </a:cxn>
              <a:cxn ang="0">
                <a:pos x="TX655" y="TY655"/>
              </a:cxn>
              <a:cxn ang="0">
                <a:pos x="TX656" y="TY656"/>
              </a:cxn>
              <a:cxn ang="0">
                <a:pos x="TX657" y="TY657"/>
              </a:cxn>
              <a:cxn ang="0">
                <a:pos x="TX658" y="TY658"/>
              </a:cxn>
              <a:cxn ang="0">
                <a:pos x="TX659" y="TY659"/>
              </a:cxn>
              <a:cxn ang="0">
                <a:pos x="TX660" y="TY660"/>
              </a:cxn>
              <a:cxn ang="0">
                <a:pos x="TX661" y="TY661"/>
              </a:cxn>
              <a:cxn ang="0">
                <a:pos x="TX662" y="TY662"/>
              </a:cxn>
              <a:cxn ang="0">
                <a:pos x="TX663" y="TY663"/>
              </a:cxn>
              <a:cxn ang="0">
                <a:pos x="TX664" y="TY664"/>
              </a:cxn>
              <a:cxn ang="0">
                <a:pos x="TX665" y="TY665"/>
              </a:cxn>
              <a:cxn ang="0">
                <a:pos x="TX666" y="TY666"/>
              </a:cxn>
              <a:cxn ang="0">
                <a:pos x="TX667" y="TY667"/>
              </a:cxn>
              <a:cxn ang="0">
                <a:pos x="TX668" y="TY668"/>
              </a:cxn>
              <a:cxn ang="0">
                <a:pos x="TX669" y="TY669"/>
              </a:cxn>
              <a:cxn ang="0">
                <a:pos x="TX670" y="TY670"/>
              </a:cxn>
              <a:cxn ang="0">
                <a:pos x="TX671" y="TY671"/>
              </a:cxn>
              <a:cxn ang="0">
                <a:pos x="TX672" y="TY672"/>
              </a:cxn>
              <a:cxn ang="0">
                <a:pos x="TX673" y="TY673"/>
              </a:cxn>
              <a:cxn ang="0">
                <a:pos x="TX674" y="TY674"/>
              </a:cxn>
              <a:cxn ang="0">
                <a:pos x="TX675" y="TY675"/>
              </a:cxn>
              <a:cxn ang="0">
                <a:pos x="TX676" y="TY676"/>
              </a:cxn>
              <a:cxn ang="0">
                <a:pos x="TX677" y="TY677"/>
              </a:cxn>
              <a:cxn ang="0">
                <a:pos x="TX678" y="TY678"/>
              </a:cxn>
              <a:cxn ang="0">
                <a:pos x="TX679" y="TY679"/>
              </a:cxn>
              <a:cxn ang="0">
                <a:pos x="TX680" y="TY680"/>
              </a:cxn>
              <a:cxn ang="0">
                <a:pos x="TX681" y="TY681"/>
              </a:cxn>
              <a:cxn ang="0">
                <a:pos x="TX682" y="TY682"/>
              </a:cxn>
              <a:cxn ang="0">
                <a:pos x="TX683" y="TY683"/>
              </a:cxn>
              <a:cxn ang="0">
                <a:pos x="TX684" y="TY684"/>
              </a:cxn>
              <a:cxn ang="0">
                <a:pos x="TX685" y="TY685"/>
              </a:cxn>
              <a:cxn ang="0">
                <a:pos x="TX686" y="TY686"/>
              </a:cxn>
              <a:cxn ang="0">
                <a:pos x="TX687" y="TY687"/>
              </a:cxn>
              <a:cxn ang="0">
                <a:pos x="TX688" y="TY688"/>
              </a:cxn>
              <a:cxn ang="0">
                <a:pos x="TX689" y="TY689"/>
              </a:cxn>
              <a:cxn ang="0">
                <a:pos x="TX690" y="TY690"/>
              </a:cxn>
              <a:cxn ang="0">
                <a:pos x="TX691" y="TY691"/>
              </a:cxn>
              <a:cxn ang="0">
                <a:pos x="TX692" y="TY692"/>
              </a:cxn>
              <a:cxn ang="0">
                <a:pos x="TX693" y="TY693"/>
              </a:cxn>
              <a:cxn ang="0">
                <a:pos x="TX694" y="TY694"/>
              </a:cxn>
              <a:cxn ang="0">
                <a:pos x="TX695" y="TY695"/>
              </a:cxn>
              <a:cxn ang="0">
                <a:pos x="TX696" y="TY696"/>
              </a:cxn>
              <a:cxn ang="0">
                <a:pos x="TX697" y="TY697"/>
              </a:cxn>
              <a:cxn ang="0">
                <a:pos x="TX698" y="TY698"/>
              </a:cxn>
              <a:cxn ang="0">
                <a:pos x="TX699" y="TY699"/>
              </a:cxn>
              <a:cxn ang="0">
                <a:pos x="TX700" y="TY700"/>
              </a:cxn>
              <a:cxn ang="0">
                <a:pos x="TX701" y="TY701"/>
              </a:cxn>
              <a:cxn ang="0">
                <a:pos x="TX702" y="TY702"/>
              </a:cxn>
              <a:cxn ang="0">
                <a:pos x="TX703" y="TY703"/>
              </a:cxn>
              <a:cxn ang="0">
                <a:pos x="TX704" y="TY704"/>
              </a:cxn>
              <a:cxn ang="0">
                <a:pos x="TX705" y="TY705"/>
              </a:cxn>
              <a:cxn ang="0">
                <a:pos x="TX706" y="TY706"/>
              </a:cxn>
              <a:cxn ang="0">
                <a:pos x="TX707" y="TY707"/>
              </a:cxn>
              <a:cxn ang="0">
                <a:pos x="TX708" y="TY708"/>
              </a:cxn>
              <a:cxn ang="0">
                <a:pos x="TX709" y="TY709"/>
              </a:cxn>
              <a:cxn ang="0">
                <a:pos x="TX710" y="TY710"/>
              </a:cxn>
              <a:cxn ang="0">
                <a:pos x="TX711" y="TY711"/>
              </a:cxn>
              <a:cxn ang="0">
                <a:pos x="TX712" y="TY712"/>
              </a:cxn>
              <a:cxn ang="0">
                <a:pos x="TX713" y="TY713"/>
              </a:cxn>
              <a:cxn ang="0">
                <a:pos x="TX714" y="TY714"/>
              </a:cxn>
              <a:cxn ang="0">
                <a:pos x="TX715" y="TY715"/>
              </a:cxn>
              <a:cxn ang="0">
                <a:pos x="TX716" y="TY716"/>
              </a:cxn>
              <a:cxn ang="0">
                <a:pos x="TX717" y="TY717"/>
              </a:cxn>
              <a:cxn ang="0">
                <a:pos x="TX718" y="TY718"/>
              </a:cxn>
              <a:cxn ang="0">
                <a:pos x="TX719" y="TY719"/>
              </a:cxn>
              <a:cxn ang="0">
                <a:pos x="TX720" y="TY720"/>
              </a:cxn>
              <a:cxn ang="0">
                <a:pos x="TX721" y="TY721"/>
              </a:cxn>
              <a:cxn ang="0">
                <a:pos x="TX722" y="TY722"/>
              </a:cxn>
              <a:cxn ang="0">
                <a:pos x="TX723" y="TY723"/>
              </a:cxn>
              <a:cxn ang="0">
                <a:pos x="TX724" y="TY724"/>
              </a:cxn>
              <a:cxn ang="0">
                <a:pos x="TX725" y="TY725"/>
              </a:cxn>
              <a:cxn ang="0">
                <a:pos x="TX726" y="TY726"/>
              </a:cxn>
              <a:cxn ang="0">
                <a:pos x="TX727" y="TY727"/>
              </a:cxn>
              <a:cxn ang="0">
                <a:pos x="TX728" y="TY728"/>
              </a:cxn>
              <a:cxn ang="0">
                <a:pos x="TX729" y="TY729"/>
              </a:cxn>
              <a:cxn ang="0">
                <a:pos x="TX730" y="TY730"/>
              </a:cxn>
              <a:cxn ang="0">
                <a:pos x="TX731" y="TY731"/>
              </a:cxn>
              <a:cxn ang="0">
                <a:pos x="TX732" y="TY732"/>
              </a:cxn>
              <a:cxn ang="0">
                <a:pos x="TX733" y="TY733"/>
              </a:cxn>
              <a:cxn ang="0">
                <a:pos x="TX734" y="TY734"/>
              </a:cxn>
              <a:cxn ang="0">
                <a:pos x="TX735" y="TY735"/>
              </a:cxn>
              <a:cxn ang="0">
                <a:pos x="TX736" y="TY736"/>
              </a:cxn>
              <a:cxn ang="0">
                <a:pos x="TX737" y="TY737"/>
              </a:cxn>
              <a:cxn ang="0">
                <a:pos x="TX738" y="TY738"/>
              </a:cxn>
              <a:cxn ang="0">
                <a:pos x="TX739" y="TY739"/>
              </a:cxn>
              <a:cxn ang="0">
                <a:pos x="TX740" y="TY740"/>
              </a:cxn>
              <a:cxn ang="0">
                <a:pos x="TX741" y="TY741"/>
              </a:cxn>
              <a:cxn ang="0">
                <a:pos x="TX742" y="TY742"/>
              </a:cxn>
              <a:cxn ang="0">
                <a:pos x="TX743" y="TY743"/>
              </a:cxn>
              <a:cxn ang="0">
                <a:pos x="TX744" y="TY744"/>
              </a:cxn>
              <a:cxn ang="0">
                <a:pos x="TX745" y="TY745"/>
              </a:cxn>
              <a:cxn ang="0">
                <a:pos x="TX746" y="TY746"/>
              </a:cxn>
              <a:cxn ang="0">
                <a:pos x="TX747" y="TY747"/>
              </a:cxn>
              <a:cxn ang="0">
                <a:pos x="TX748" y="TY748"/>
              </a:cxn>
              <a:cxn ang="0">
                <a:pos x="TX749" y="TY749"/>
              </a:cxn>
              <a:cxn ang="0">
                <a:pos x="TX750" y="TY750"/>
              </a:cxn>
              <a:cxn ang="0">
                <a:pos x="TX751" y="TY751"/>
              </a:cxn>
              <a:cxn ang="0">
                <a:pos x="TX752" y="TY752"/>
              </a:cxn>
              <a:cxn ang="0">
                <a:pos x="TX753" y="TY753"/>
              </a:cxn>
              <a:cxn ang="0">
                <a:pos x="TX754" y="TY754"/>
              </a:cxn>
              <a:cxn ang="0">
                <a:pos x="TX755" y="TY755"/>
              </a:cxn>
              <a:cxn ang="0">
                <a:pos x="TX756" y="TY756"/>
              </a:cxn>
              <a:cxn ang="0">
                <a:pos x="TX757" y="TY757"/>
              </a:cxn>
              <a:cxn ang="0">
                <a:pos x="TX758" y="TY758"/>
              </a:cxn>
              <a:cxn ang="0">
                <a:pos x="TX759" y="TY759"/>
              </a:cxn>
              <a:cxn ang="0">
                <a:pos x="TX760" y="TY760"/>
              </a:cxn>
              <a:cxn ang="0">
                <a:pos x="TX761" y="TY761"/>
              </a:cxn>
              <a:cxn ang="0">
                <a:pos x="TX762" y="TY762"/>
              </a:cxn>
              <a:cxn ang="0">
                <a:pos x="TX763" y="TY763"/>
              </a:cxn>
              <a:cxn ang="0">
                <a:pos x="TX764" y="TY764"/>
              </a:cxn>
              <a:cxn ang="0">
                <a:pos x="TX765" y="TY765"/>
              </a:cxn>
              <a:cxn ang="0">
                <a:pos x="TX766" y="TY766"/>
              </a:cxn>
              <a:cxn ang="0">
                <a:pos x="TX767" y="TY767"/>
              </a:cxn>
              <a:cxn ang="0">
                <a:pos x="TX768" y="TY768"/>
              </a:cxn>
              <a:cxn ang="0">
                <a:pos x="TX769" y="TY769"/>
              </a:cxn>
              <a:cxn ang="0">
                <a:pos x="TX770" y="TY770"/>
              </a:cxn>
              <a:cxn ang="0">
                <a:pos x="TX771" y="TY771"/>
              </a:cxn>
              <a:cxn ang="0">
                <a:pos x="TX772" y="TY772"/>
              </a:cxn>
              <a:cxn ang="0">
                <a:pos x="TX773" y="TY773"/>
              </a:cxn>
              <a:cxn ang="0">
                <a:pos x="TX774" y="TY774"/>
              </a:cxn>
              <a:cxn ang="0">
                <a:pos x="TX775" y="TY775"/>
              </a:cxn>
              <a:cxn ang="0">
                <a:pos x="TX776" y="TY776"/>
              </a:cxn>
              <a:cxn ang="0">
                <a:pos x="TX777" y="TY777"/>
              </a:cxn>
              <a:cxn ang="0">
                <a:pos x="TX778" y="TY778"/>
              </a:cxn>
              <a:cxn ang="0">
                <a:pos x="TX779" y="TY779"/>
              </a:cxn>
              <a:cxn ang="0">
                <a:pos x="TX781" y="TY781"/>
              </a:cxn>
              <a:cxn ang="0">
                <a:pos x="TX782" y="TY782"/>
              </a:cxn>
              <a:cxn ang="0">
                <a:pos x="TX783" y="TY783"/>
              </a:cxn>
              <a:cxn ang="0">
                <a:pos x="TX784" y="TY784"/>
              </a:cxn>
              <a:cxn ang="0">
                <a:pos x="TX785" y="TY785"/>
              </a:cxn>
              <a:cxn ang="0">
                <a:pos x="TX786" y="TY786"/>
              </a:cxn>
              <a:cxn ang="0">
                <a:pos x="TX787" y="TY787"/>
              </a:cxn>
              <a:cxn ang="0">
                <a:pos x="TX788" y="TY788"/>
              </a:cxn>
              <a:cxn ang="0">
                <a:pos x="TX789" y="TY789"/>
              </a:cxn>
              <a:cxn ang="0">
                <a:pos x="TX790" y="TY790"/>
              </a:cxn>
              <a:cxn ang="0">
                <a:pos x="TX791" y="TY791"/>
              </a:cxn>
              <a:cxn ang="0">
                <a:pos x="TX792" y="TY792"/>
              </a:cxn>
              <a:cxn ang="0">
                <a:pos x="TX793" y="TY793"/>
              </a:cxn>
              <a:cxn ang="0">
                <a:pos x="TX794" y="TY794"/>
              </a:cxn>
              <a:cxn ang="0">
                <a:pos x="TX795" y="TY795"/>
              </a:cxn>
              <a:cxn ang="0">
                <a:pos x="TX796" y="TY796"/>
              </a:cxn>
              <a:cxn ang="0">
                <a:pos x="TX797" y="TY797"/>
              </a:cxn>
              <a:cxn ang="0">
                <a:pos x="TX798" y="TY798"/>
              </a:cxn>
              <a:cxn ang="0">
                <a:pos x="TX799" y="TY799"/>
              </a:cxn>
              <a:cxn ang="0">
                <a:pos x="TX800" y="TY800"/>
              </a:cxn>
              <a:cxn ang="0">
                <a:pos x="TX801" y="TY801"/>
              </a:cxn>
              <a:cxn ang="0">
                <a:pos x="TX802" y="TY802"/>
              </a:cxn>
              <a:cxn ang="0">
                <a:pos x="TX803" y="TY803"/>
              </a:cxn>
              <a:cxn ang="0">
                <a:pos x="TX804" y="TY804"/>
              </a:cxn>
              <a:cxn ang="0">
                <a:pos x="TX805" y="TY805"/>
              </a:cxn>
              <a:cxn ang="0">
                <a:pos x="TX806" y="TY806"/>
              </a:cxn>
              <a:cxn ang="0">
                <a:pos x="TX807" y="TY807"/>
              </a:cxn>
              <a:cxn ang="0">
                <a:pos x="TX808" y="TY808"/>
              </a:cxn>
              <a:cxn ang="0">
                <a:pos x="TX809" y="TY809"/>
              </a:cxn>
              <a:cxn ang="0">
                <a:pos x="TX810" y="TY810"/>
              </a:cxn>
              <a:cxn ang="0">
                <a:pos x="TX811" y="TY811"/>
              </a:cxn>
              <a:cxn ang="0">
                <a:pos x="TX812" y="TY812"/>
              </a:cxn>
              <a:cxn ang="0">
                <a:pos x="TX813" y="TY813"/>
              </a:cxn>
              <a:cxn ang="0">
                <a:pos x="TX814" y="TY814"/>
              </a:cxn>
              <a:cxn ang="0">
                <a:pos x="TX815" y="TY815"/>
              </a:cxn>
              <a:cxn ang="0">
                <a:pos x="TX816" y="TY816"/>
              </a:cxn>
              <a:cxn ang="0">
                <a:pos x="TX817" y="TY817"/>
              </a:cxn>
              <a:cxn ang="0">
                <a:pos x="TX818" y="TY818"/>
              </a:cxn>
              <a:cxn ang="0">
                <a:pos x="TX819" y="TY819"/>
              </a:cxn>
              <a:cxn ang="0">
                <a:pos x="TX820" y="TY820"/>
              </a:cxn>
              <a:cxn ang="0">
                <a:pos x="TX821" y="TY821"/>
              </a:cxn>
              <a:cxn ang="0">
                <a:pos x="TX822" y="TY822"/>
              </a:cxn>
              <a:cxn ang="0">
                <a:pos x="TX823" y="TY823"/>
              </a:cxn>
              <a:cxn ang="0">
                <a:pos x="TX824" y="TY824"/>
              </a:cxn>
              <a:cxn ang="0">
                <a:pos x="TX825" y="TY825"/>
              </a:cxn>
              <a:cxn ang="0">
                <a:pos x="TX826" y="TY826"/>
              </a:cxn>
              <a:cxn ang="0">
                <a:pos x="TX827" y="TY827"/>
              </a:cxn>
              <a:cxn ang="0">
                <a:pos x="TX828" y="TY828"/>
              </a:cxn>
              <a:cxn ang="0">
                <a:pos x="TX829" y="TY829"/>
              </a:cxn>
              <a:cxn ang="0">
                <a:pos x="TX830" y="TY830"/>
              </a:cxn>
              <a:cxn ang="0">
                <a:pos x="TX832" y="TY832"/>
              </a:cxn>
              <a:cxn ang="0">
                <a:pos x="TX833" y="TY833"/>
              </a:cxn>
              <a:cxn ang="0">
                <a:pos x="TX834" y="TY834"/>
              </a:cxn>
              <a:cxn ang="0">
                <a:pos x="TX835" y="TY835"/>
              </a:cxn>
              <a:cxn ang="0">
                <a:pos x="TX836" y="TY836"/>
              </a:cxn>
              <a:cxn ang="0">
                <a:pos x="TX837" y="TY837"/>
              </a:cxn>
              <a:cxn ang="0">
                <a:pos x="TX838" y="TY838"/>
              </a:cxn>
              <a:cxn ang="0">
                <a:pos x="TX839" y="TY839"/>
              </a:cxn>
              <a:cxn ang="0">
                <a:pos x="TX840" y="TY840"/>
              </a:cxn>
              <a:cxn ang="0">
                <a:pos x="TX841" y="TY841"/>
              </a:cxn>
              <a:cxn ang="0">
                <a:pos x="TX842" y="TY842"/>
              </a:cxn>
              <a:cxn ang="0">
                <a:pos x="TX843" y="TY843"/>
              </a:cxn>
              <a:cxn ang="0">
                <a:pos x="TX844" y="TY844"/>
              </a:cxn>
              <a:cxn ang="0">
                <a:pos x="TX845" y="TY845"/>
              </a:cxn>
              <a:cxn ang="0">
                <a:pos x="TX846" y="TY846"/>
              </a:cxn>
              <a:cxn ang="0">
                <a:pos x="TX847" y="TY847"/>
              </a:cxn>
              <a:cxn ang="0">
                <a:pos x="TX848" y="TY848"/>
              </a:cxn>
              <a:cxn ang="0">
                <a:pos x="TX849" y="TY849"/>
              </a:cxn>
              <a:cxn ang="0">
                <a:pos x="TX850" y="TY850"/>
              </a:cxn>
              <a:cxn ang="0">
                <a:pos x="TX851" y="TY851"/>
              </a:cxn>
              <a:cxn ang="0">
                <a:pos x="TX852" y="TY852"/>
              </a:cxn>
              <a:cxn ang="0">
                <a:pos x="TX853" y="TY853"/>
              </a:cxn>
              <a:cxn ang="0">
                <a:pos x="TX854" y="TY854"/>
              </a:cxn>
              <a:cxn ang="0">
                <a:pos x="TX855" y="TY855"/>
              </a:cxn>
              <a:cxn ang="0">
                <a:pos x="TX856" y="TY856"/>
              </a:cxn>
              <a:cxn ang="0">
                <a:pos x="TX857" y="TY857"/>
              </a:cxn>
              <a:cxn ang="0">
                <a:pos x="TX858" y="TY858"/>
              </a:cxn>
              <a:cxn ang="0">
                <a:pos x="TX859" y="TY859"/>
              </a:cxn>
              <a:cxn ang="0">
                <a:pos x="TX860" y="TY860"/>
              </a:cxn>
              <a:cxn ang="0">
                <a:pos x="TX861" y="TY861"/>
              </a:cxn>
              <a:cxn ang="0">
                <a:pos x="TX862" y="TY862"/>
              </a:cxn>
              <a:cxn ang="0">
                <a:pos x="TX863" y="TY863"/>
              </a:cxn>
              <a:cxn ang="0">
                <a:pos x="TX864" y="TY864"/>
              </a:cxn>
              <a:cxn ang="0">
                <a:pos x="TX865" y="TY865"/>
              </a:cxn>
              <a:cxn ang="0">
                <a:pos x="TX866" y="TY866"/>
              </a:cxn>
              <a:cxn ang="0">
                <a:pos x="TX867" y="TY867"/>
              </a:cxn>
              <a:cxn ang="0">
                <a:pos x="TX868" y="TY868"/>
              </a:cxn>
              <a:cxn ang="0">
                <a:pos x="TX869" y="TY869"/>
              </a:cxn>
              <a:cxn ang="0">
                <a:pos x="TX870" y="TY870"/>
              </a:cxn>
              <a:cxn ang="0">
                <a:pos x="TX871" y="TY871"/>
              </a:cxn>
              <a:cxn ang="0">
                <a:pos x="TX872" y="TY872"/>
              </a:cxn>
              <a:cxn ang="0">
                <a:pos x="TX873" y="TY873"/>
              </a:cxn>
              <a:cxn ang="0">
                <a:pos x="TX874" y="TY874"/>
              </a:cxn>
              <a:cxn ang="0">
                <a:pos x="TX875" y="TY875"/>
              </a:cxn>
              <a:cxn ang="0">
                <a:pos x="TX876" y="TY876"/>
              </a:cxn>
              <a:cxn ang="0">
                <a:pos x="TX877" y="TY877"/>
              </a:cxn>
              <a:cxn ang="0">
                <a:pos x="TX878" y="TY878"/>
              </a:cxn>
              <a:cxn ang="0">
                <a:pos x="TX879" y="TY879"/>
              </a:cxn>
              <a:cxn ang="0">
                <a:pos x="TX880" y="TY880"/>
              </a:cxn>
              <a:cxn ang="0">
                <a:pos x="TX881" y="TY881"/>
              </a:cxn>
              <a:cxn ang="0">
                <a:pos x="TX882" y="TY882"/>
              </a:cxn>
              <a:cxn ang="0">
                <a:pos x="TX883" y="TY883"/>
              </a:cxn>
              <a:cxn ang="0">
                <a:pos x="TX884" y="TY884"/>
              </a:cxn>
              <a:cxn ang="0">
                <a:pos x="TX885" y="TY885"/>
              </a:cxn>
              <a:cxn ang="0">
                <a:pos x="TX886" y="TY886"/>
              </a:cxn>
              <a:cxn ang="0">
                <a:pos x="TX887" y="TY887"/>
              </a:cxn>
              <a:cxn ang="0">
                <a:pos x="TX888" y="TY888"/>
              </a:cxn>
              <a:cxn ang="0">
                <a:pos x="TX889" y="TY889"/>
              </a:cxn>
              <a:cxn ang="0">
                <a:pos x="TX890" y="TY890"/>
              </a:cxn>
              <a:cxn ang="0">
                <a:pos x="TX891" y="TY891"/>
              </a:cxn>
              <a:cxn ang="0">
                <a:pos x="TX892" y="TY892"/>
              </a:cxn>
              <a:cxn ang="0">
                <a:pos x="TX893" y="TY893"/>
              </a:cxn>
              <a:cxn ang="0">
                <a:pos x="TX894" y="TY894"/>
              </a:cxn>
              <a:cxn ang="0">
                <a:pos x="TX895" y="TY895"/>
              </a:cxn>
              <a:cxn ang="0">
                <a:pos x="TX896" y="TY896"/>
              </a:cxn>
              <a:cxn ang="0">
                <a:pos x="TX897" y="TY897"/>
              </a:cxn>
              <a:cxn ang="0">
                <a:pos x="TX898" y="TY898"/>
              </a:cxn>
              <a:cxn ang="0">
                <a:pos x="TX899" y="TY899"/>
              </a:cxn>
              <a:cxn ang="0">
                <a:pos x="TX900" y="TY900"/>
              </a:cxn>
              <a:cxn ang="0">
                <a:pos x="TX901" y="TY901"/>
              </a:cxn>
              <a:cxn ang="0">
                <a:pos x="TX902" y="TY902"/>
              </a:cxn>
              <a:cxn ang="0">
                <a:pos x="TX903" y="TY903"/>
              </a:cxn>
              <a:cxn ang="0">
                <a:pos x="TX904" y="TY904"/>
              </a:cxn>
              <a:cxn ang="0">
                <a:pos x="TX905" y="TY905"/>
              </a:cxn>
              <a:cxn ang="0">
                <a:pos x="TX906" y="TY906"/>
              </a:cxn>
              <a:cxn ang="0">
                <a:pos x="TX907" y="TY907"/>
              </a:cxn>
              <a:cxn ang="0">
                <a:pos x="TX908" y="TY908"/>
              </a:cxn>
              <a:cxn ang="0">
                <a:pos x="TX909" y="TY909"/>
              </a:cxn>
              <a:cxn ang="0">
                <a:pos x="TX910" y="TY910"/>
              </a:cxn>
              <a:cxn ang="0">
                <a:pos x="TX911" y="TY911"/>
              </a:cxn>
              <a:cxn ang="0">
                <a:pos x="TX912" y="TY912"/>
              </a:cxn>
              <a:cxn ang="0">
                <a:pos x="TX913" y="TY913"/>
              </a:cxn>
              <a:cxn ang="0">
                <a:pos x="TX914" y="TY914"/>
              </a:cxn>
              <a:cxn ang="0">
                <a:pos x="TX915" y="TY915"/>
              </a:cxn>
              <a:cxn ang="0">
                <a:pos x="TX916" y="TY916"/>
              </a:cxn>
              <a:cxn ang="0">
                <a:pos x="TX917" y="TY917"/>
              </a:cxn>
              <a:cxn ang="0">
                <a:pos x="TX918" y="TY918"/>
              </a:cxn>
              <a:cxn ang="0">
                <a:pos x="TX919" y="TY919"/>
              </a:cxn>
              <a:cxn ang="0">
                <a:pos x="TX920" y="TY920"/>
              </a:cxn>
              <a:cxn ang="0">
                <a:pos x="TX921" y="TY921"/>
              </a:cxn>
              <a:cxn ang="0">
                <a:pos x="TX922" y="TY922"/>
              </a:cxn>
              <a:cxn ang="0">
                <a:pos x="TX923" y="TY923"/>
              </a:cxn>
              <a:cxn ang="0">
                <a:pos x="TX924" y="TY924"/>
              </a:cxn>
              <a:cxn ang="0">
                <a:pos x="TX925" y="TY925"/>
              </a:cxn>
              <a:cxn ang="0">
                <a:pos x="TX926" y="TY926"/>
              </a:cxn>
              <a:cxn ang="0">
                <a:pos x="TX927" y="TY927"/>
              </a:cxn>
              <a:cxn ang="0">
                <a:pos x="TX928" y="TY928"/>
              </a:cxn>
              <a:cxn ang="0">
                <a:pos x="TX929" y="TY929"/>
              </a:cxn>
              <a:cxn ang="0">
                <a:pos x="TX930" y="TY930"/>
              </a:cxn>
              <a:cxn ang="0">
                <a:pos x="TX931" y="TY931"/>
              </a:cxn>
              <a:cxn ang="0">
                <a:pos x="TX932" y="TY932"/>
              </a:cxn>
              <a:cxn ang="0">
                <a:pos x="TX934" y="TY934"/>
              </a:cxn>
              <a:cxn ang="0">
                <a:pos x="TX935" y="TY935"/>
              </a:cxn>
              <a:cxn ang="0">
                <a:pos x="TX936" y="TY936"/>
              </a:cxn>
              <a:cxn ang="0">
                <a:pos x="TX937" y="TY937"/>
              </a:cxn>
              <a:cxn ang="0">
                <a:pos x="TX938" y="TY938"/>
              </a:cxn>
              <a:cxn ang="0">
                <a:pos x="TX939" y="TY939"/>
              </a:cxn>
              <a:cxn ang="0">
                <a:pos x="TX940" y="TY940"/>
              </a:cxn>
              <a:cxn ang="0">
                <a:pos x="TX941" y="TY941"/>
              </a:cxn>
              <a:cxn ang="0">
                <a:pos x="TX942" y="TY942"/>
              </a:cxn>
              <a:cxn ang="0">
                <a:pos x="TX943" y="TY943"/>
              </a:cxn>
              <a:cxn ang="0">
                <a:pos x="TX944" y="TY944"/>
              </a:cxn>
              <a:cxn ang="0">
                <a:pos x="TX945" y="TY945"/>
              </a:cxn>
              <a:cxn ang="0">
                <a:pos x="TX946" y="TY946"/>
              </a:cxn>
              <a:cxn ang="0">
                <a:pos x="TX947" y="TY947"/>
              </a:cxn>
              <a:cxn ang="0">
                <a:pos x="TX948" y="TY948"/>
              </a:cxn>
              <a:cxn ang="0">
                <a:pos x="TX949" y="TY949"/>
              </a:cxn>
              <a:cxn ang="0">
                <a:pos x="TX950" y="TY950"/>
              </a:cxn>
              <a:cxn ang="0">
                <a:pos x="TX951" y="TY951"/>
              </a:cxn>
              <a:cxn ang="0">
                <a:pos x="TX952" y="TY952"/>
              </a:cxn>
              <a:cxn ang="0">
                <a:pos x="TX953" y="TY953"/>
              </a:cxn>
              <a:cxn ang="0">
                <a:pos x="TX954" y="TY954"/>
              </a:cxn>
              <a:cxn ang="0">
                <a:pos x="TX955" y="TY955"/>
              </a:cxn>
              <a:cxn ang="0">
                <a:pos x="TX956" y="TY956"/>
              </a:cxn>
              <a:cxn ang="0">
                <a:pos x="TX957" y="TY957"/>
              </a:cxn>
              <a:cxn ang="0">
                <a:pos x="TX958" y="TY958"/>
              </a:cxn>
              <a:cxn ang="0">
                <a:pos x="TX959" y="TY959"/>
              </a:cxn>
              <a:cxn ang="0">
                <a:pos x="TX960" y="TY960"/>
              </a:cxn>
              <a:cxn ang="0">
                <a:pos x="TX961" y="TY961"/>
              </a:cxn>
              <a:cxn ang="0">
                <a:pos x="TX962" y="TY962"/>
              </a:cxn>
              <a:cxn ang="0">
                <a:pos x="TX963" y="TY963"/>
              </a:cxn>
              <a:cxn ang="0">
                <a:pos x="TX964" y="TY964"/>
              </a:cxn>
              <a:cxn ang="0">
                <a:pos x="TX965" y="TY965"/>
              </a:cxn>
              <a:cxn ang="0">
                <a:pos x="TX966" y="TY966"/>
              </a:cxn>
              <a:cxn ang="0">
                <a:pos x="TX967" y="TY967"/>
              </a:cxn>
              <a:cxn ang="0">
                <a:pos x="TX968" y="TY968"/>
              </a:cxn>
              <a:cxn ang="0">
                <a:pos x="TX969" y="TY969"/>
              </a:cxn>
            </a:cxnLst>
            <a:rect l="l" t="t" r="r" b="b"/>
            <a:pathLst>
              <a:path w="3285" h="700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300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preserve="1" userDrawn="1">
  <p:cSld name="1_제목 슬라이드"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/>
          <p:cNvSpPr>
            <a:spLocks/>
          </p:cNvSpPr>
          <p:nvPr userDrawn="1"/>
        </p:nvSpPr>
        <p:spPr bwMode="auto">
          <a:xfrm rot="0">
            <a:off x="7658100" y="317500"/>
            <a:ext cx="1237615" cy="264160"/>
          </a:xfrm>
          <a:custGeom>
            <a:gdLst>
              <a:gd fmla="*/ 1771 w 3285" name="TX0"/>
              <a:gd fmla="*/ 321 h 700" name="TY0"/>
              <a:gd fmla="*/ 1771 w 3285" name="TX1"/>
              <a:gd fmla="*/ 321 h 700" name="TY1"/>
              <a:gd fmla="*/ 1776 w 3285" name="TX2"/>
              <a:gd fmla="*/ 317 h 700" name="TY2"/>
              <a:gd fmla="*/ 1779 w 3285" name="TX3"/>
              <a:gd fmla="*/ 312 h 700" name="TY3"/>
              <a:gd fmla="*/ 1782 w 3285" name="TX4"/>
              <a:gd fmla="*/ 306 h 700" name="TY4"/>
              <a:gd fmla="*/ 1783 w 3285" name="TX5"/>
              <a:gd fmla="*/ 300 h 700" name="TY5"/>
              <a:gd fmla="*/ 1782 w 3285" name="TX6"/>
              <a:gd fmla="*/ 294 h 700" name="TY6"/>
              <a:gd fmla="*/ 1779 w 3285" name="TX7"/>
              <a:gd fmla="*/ 288 h 700" name="TY7"/>
              <a:gd fmla="*/ 1776 w 3285" name="TX8"/>
              <a:gd fmla="*/ 283 h 700" name="TY8"/>
              <a:gd fmla="*/ 1771 w 3285" name="TX9"/>
              <a:gd fmla="*/ 278 h 700" name="TY9"/>
              <a:gd fmla="*/ 1764 w 3285" name="TX10"/>
              <a:gd fmla="*/ 275 h 700" name="TY10"/>
              <a:gd fmla="*/ 1757 w 3285" name="TX11"/>
              <a:gd fmla="*/ 271 h 700" name="TY11"/>
              <a:gd fmla="*/ 1748 w 3285" name="TX12"/>
              <a:gd fmla="*/ 270 h 700" name="TY12"/>
              <a:gd fmla="*/ 1740 w 3285" name="TX13"/>
              <a:gd fmla="*/ 269 h 700" name="TY13"/>
              <a:gd fmla="*/ 1734 w 3285" name="TX14"/>
              <a:gd fmla="*/ 270 h 700" name="TY14"/>
              <a:gd fmla="*/ 1727 w 3285" name="TX15"/>
              <a:gd fmla="*/ 271 h 700" name="TY15"/>
              <a:gd fmla="*/ 1713 w 3285" name="TX16"/>
              <a:gd fmla="*/ 276 h 700" name="TY16"/>
              <a:gd fmla="*/ 1696 w 3285" name="TX17"/>
              <a:gd fmla="*/ 283 h 700" name="TY17"/>
              <a:gd fmla="*/ 1678 w 3285" name="TX18"/>
              <a:gd fmla="*/ 295 h 700" name="TY18"/>
              <a:gd fmla="*/ 1659 w 3285" name="TX19"/>
              <a:gd fmla="*/ 308 h 700" name="TY19"/>
              <a:gd fmla="*/ 1641 w 3285" name="TX20"/>
              <a:gd fmla="*/ 323 h 700" name="TY20"/>
              <a:gd fmla="*/ 1623 w 3285" name="TX21"/>
              <a:gd fmla="*/ 337 h 700" name="TY21"/>
              <a:gd fmla="*/ 1605 w 3285" name="TX22"/>
              <a:gd fmla="*/ 352 h 700" name="TY22"/>
              <a:gd fmla="*/ 1589 w 3285" name="TX23"/>
              <a:gd fmla="*/ 369 h 700" name="TY23"/>
              <a:gd fmla="*/ 1572 w 3285" name="TX24"/>
              <a:gd fmla="*/ 386 h 700" name="TY24"/>
              <a:gd fmla="*/ 1555 w 3285" name="TX25"/>
              <a:gd fmla="*/ 404 h 700" name="TY25"/>
              <a:gd fmla="*/ 1540 w 3285" name="TX26"/>
              <a:gd fmla="*/ 421 h 700" name="TY26"/>
              <a:gd fmla="*/ 1566 w 3285" name="TX27"/>
              <a:gd fmla="*/ 338 h 700" name="TY27"/>
              <a:gd fmla="*/ 1572 w 3285" name="TX28"/>
              <a:gd fmla="*/ 317 h 700" name="TY28"/>
              <a:gd fmla="*/ 1574 w 3285" name="TX29"/>
              <a:gd fmla="*/ 306 h 700" name="TY29"/>
              <a:gd fmla="*/ 1574 w 3285" name="TX30"/>
              <a:gd fmla="*/ 303 h 700" name="TY30"/>
              <a:gd fmla="*/ 1573 w 3285" name="TX31"/>
              <a:gd fmla="*/ 300 h 700" name="TY31"/>
              <a:gd fmla="*/ 1571 w 3285" name="TX32"/>
              <a:gd fmla="*/ 298 h 700" name="TY32"/>
              <a:gd fmla="*/ 1568 w 3285" name="TX33"/>
              <a:gd fmla="*/ 296 h 700" name="TY33"/>
              <a:gd fmla="*/ 1560 w 3285" name="TX34"/>
              <a:gd fmla="*/ 293 h 700" name="TY34"/>
              <a:gd fmla="*/ 1551 w 3285" name="TX35"/>
              <a:gd fmla="*/ 292 h 700" name="TY35"/>
              <a:gd fmla="*/ 1534 w 3285" name="TX36"/>
              <a:gd fmla="*/ 293 h 700" name="TY36"/>
              <a:gd fmla="*/ 1514 w 3285" name="TX37"/>
              <a:gd fmla="*/ 298 h 700" name="TY37"/>
              <a:gd fmla="*/ 1489 w 3285" name="TX38"/>
              <a:gd fmla="*/ 306 h 700" name="TY38"/>
              <a:gd fmla="*/ 1462 w 3285" name="TX39"/>
              <a:gd fmla="*/ 315 h 700" name="TY39"/>
              <a:gd fmla="*/ 1433 w 3285" name="TX40"/>
              <a:gd fmla="*/ 330 h 700" name="TY40"/>
              <a:gd fmla="*/ 1404 w 3285" name="TX41"/>
              <a:gd fmla="*/ 346 h 700" name="TY41"/>
              <a:gd fmla="*/ 1375 w 3285" name="TX42"/>
              <a:gd fmla="*/ 365 h 700" name="TY42"/>
              <a:gd fmla="*/ 1346 w 3285" name="TX43"/>
              <a:gd fmla="*/ 388 h 700" name="TY43"/>
              <a:gd fmla="*/ 1365 w 3285" name="TX44"/>
              <a:gd fmla="*/ 404 h 700" name="TY44"/>
              <a:gd fmla="*/ 1406 w 3285" name="TX45"/>
              <a:gd fmla="*/ 374 h 700" name="TY45"/>
              <a:gd fmla="*/ 1422 w 3285" name="TX46"/>
              <a:gd fmla="*/ 363 h 700" name="TY46"/>
              <a:gd fmla="*/ 1433 w 3285" name="TX47"/>
              <a:gd fmla="*/ 357 h 700" name="TY47"/>
              <a:gd fmla="*/ 1449 w 3285" name="TX48"/>
              <a:gd fmla="*/ 350 h 700" name="TY48"/>
              <a:gd fmla="*/ 1455 w 3285" name="TX49"/>
              <a:gd fmla="*/ 348 h 700" name="TY49"/>
              <a:gd fmla="*/ 1460 w 3285" name="TX50"/>
              <a:gd fmla="*/ 348 h 700" name="TY50"/>
              <a:gd fmla="*/ 1466 w 3285" name="TX51"/>
              <a:gd fmla="*/ 348 h 700" name="TY51"/>
              <a:gd fmla="*/ 1471 w 3285" name="TX52"/>
              <a:gd fmla="*/ 350 h 700" name="TY52"/>
              <a:gd fmla="*/ 1473 w 3285" name="TX53"/>
              <a:gd fmla="*/ 354 h 700" name="TY53"/>
              <a:gd fmla="*/ 1474 w 3285" name="TX54"/>
              <a:gd fmla="*/ 358 h 700" name="TY54"/>
              <a:gd fmla="*/ 1472 w 3285" name="TX55"/>
              <a:gd fmla="*/ 368 h 700" name="TY55"/>
              <a:gd fmla="*/ 1468 w 3285" name="TX56"/>
              <a:gd fmla="*/ 384 h 700" name="TY56"/>
              <a:gd fmla="*/ 1443 w 3285" name="TX57"/>
              <a:gd fmla="*/ 469 h 700" name="TY57"/>
              <a:gd fmla="*/ 1415 w 3285" name="TX58"/>
              <a:gd fmla="*/ 560 h 700" name="TY58"/>
              <a:gd fmla="*/ 1372 w 3285" name="TX59"/>
              <a:gd fmla="*/ 685 h 700" name="TY59"/>
              <a:gd fmla="*/ 1462 w 3285" name="TX60"/>
              <a:gd fmla="*/ 685 h 700" name="TY60"/>
              <a:gd fmla="*/ 1490 w 3285" name="TX61"/>
              <a:gd fmla="*/ 594 h 700" name="TY61"/>
              <a:gd fmla="*/ 1503 w 3285" name="TX62"/>
              <a:gd fmla="*/ 552 h 700" name="TY62"/>
              <a:gd fmla="*/ 1514 w 3285" name="TX63"/>
              <a:gd fmla="*/ 520 h 700" name="TY63"/>
              <a:gd fmla="*/ 1523 w 3285" name="TX64"/>
              <a:gd fmla="*/ 495 h 700" name="TY64"/>
              <a:gd fmla="*/ 1530 w 3285" name="TX65"/>
              <a:gd fmla="*/ 479 h 700" name="TY65"/>
              <a:gd fmla="*/ 1539 w 3285" name="TX66"/>
              <a:gd fmla="*/ 465 h 700" name="TY66"/>
              <a:gd fmla="*/ 1548 w 3285" name="TX67"/>
              <a:gd fmla="*/ 451 h 700" name="TY67"/>
              <a:gd fmla="*/ 1561 w 3285" name="TX68"/>
              <a:gd fmla="*/ 436 h 700" name="TY68"/>
              <a:gd fmla="*/ 1577 w 3285" name="TX69"/>
              <a:gd fmla="*/ 420 h 700" name="TY69"/>
              <a:gd fmla="*/ 1593 w 3285" name="TX70"/>
              <a:gd fmla="*/ 405 h 700" name="TY70"/>
              <a:gd fmla="*/ 1609 w 3285" name="TX71"/>
              <a:gd fmla="*/ 390 h 700" name="TY71"/>
              <a:gd fmla="*/ 1624 w 3285" name="TX72"/>
              <a:gd fmla="*/ 380 h 700" name="TY72"/>
              <a:gd fmla="*/ 1639 w 3285" name="TX73"/>
              <a:gd fmla="*/ 370 h 700" name="TY73"/>
              <a:gd fmla="*/ 1654 w 3285" name="TX74"/>
              <a:gd fmla="*/ 362 h 700" name="TY74"/>
              <a:gd fmla="*/ 1671 w 3285" name="TX75"/>
              <a:gd fmla="*/ 355 h 700" name="TY75"/>
              <a:gd fmla="*/ 1690 w 3285" name="TX76"/>
              <a:gd fmla="*/ 349 h 700" name="TY76"/>
              <a:gd fmla="*/ 1712 w 3285" name="TX77"/>
              <a:gd fmla="*/ 342 h 700" name="TY77"/>
              <a:gd fmla="*/ 1733 w 3285" name="TX78"/>
              <a:gd fmla="*/ 337 h 700" name="TY78"/>
              <a:gd fmla="*/ 1751 w 3285" name="TX79"/>
              <a:gd fmla="*/ 331 h 700" name="TY79"/>
              <a:gd fmla="*/ 1763 w 3285" name="TX80"/>
              <a:gd fmla="*/ 326 h 700" name="TY80"/>
              <a:gd fmla="*/ 1771 w 3285" name="TX81"/>
              <a:gd fmla="*/ 321 h 700" name="TY81"/>
              <a:gd fmla="*/ 633 w 3285" name="TX83"/>
              <a:gd fmla="*/ 130 h 700" name="TY83"/>
              <a:gd fmla="*/ 633 w 3285" name="TX84"/>
              <a:gd fmla="*/ 130 h 700" name="TY84"/>
              <a:gd fmla="*/ 631 w 3285" name="TX85"/>
              <a:gd fmla="*/ 135 h 700" name="TY85"/>
              <a:gd fmla="*/ 631 w 3285" name="TX86"/>
              <a:gd fmla="*/ 139 h 700" name="TY86"/>
              <a:gd fmla="*/ 633 w 3285" name="TX87"/>
              <a:gd fmla="*/ 143 h 700" name="TY87"/>
              <a:gd fmla="*/ 635 w 3285" name="TX88"/>
              <a:gd fmla="*/ 146 h 700" name="TY88"/>
              <a:gd fmla="*/ 639 w 3285" name="TX89"/>
              <a:gd fmla="*/ 149 h 700" name="TY89"/>
              <a:gd fmla="*/ 642 w 3285" name="TX90"/>
              <a:gd fmla="*/ 151 h 700" name="TY90"/>
              <a:gd fmla="*/ 646 w 3285" name="TX91"/>
              <a:gd fmla="*/ 153 h 700" name="TY91"/>
              <a:gd fmla="*/ 650 w 3285" name="TX92"/>
              <a:gd fmla="*/ 155 h 700" name="TY92"/>
              <a:gd fmla="*/ 655 w 3285" name="TX93"/>
              <a:gd fmla="*/ 155 h 700" name="TY93"/>
              <a:gd fmla="*/ 664 w 3285" name="TX94"/>
              <a:gd fmla="*/ 153 h 700" name="TY94"/>
              <a:gd fmla="*/ 670 w 3285" name="TX95"/>
              <a:gd fmla="*/ 150 h 700" name="TY95"/>
              <a:gd fmla="*/ 677 w 3285" name="TX96"/>
              <a:gd fmla="*/ 145 h 700" name="TY96"/>
              <a:gd fmla="*/ 683 w 3285" name="TX97"/>
              <a:gd fmla="*/ 140 h 700" name="TY97"/>
              <a:gd fmla="*/ 829 w 3285" name="TX98"/>
              <a:gd fmla="*/ 0 h 700" name="TY98"/>
              <a:gd fmla="*/ 720 w 3285" name="TX99"/>
              <a:gd fmla="*/ 0 h 700" name="TY99"/>
              <a:gd fmla="*/ 633 w 3285" name="TX100"/>
              <a:gd fmla="*/ 130 h 700" name="TY100"/>
              <a:gd fmla="*/ 627 w 3285" name="TX102"/>
              <a:gd fmla="*/ 190 h 700" name="TY102"/>
              <a:gd fmla="*/ 627 w 3285" name="TX103"/>
              <a:gd fmla="*/ 190 h 700" name="TY103"/>
              <a:gd fmla="*/ 605 w 3285" name="TX104"/>
              <a:gd fmla="*/ 174 h 700" name="TY104"/>
              <a:gd fmla="*/ 581 w 3285" name="TX105"/>
              <a:gd fmla="*/ 159 h 700" name="TY105"/>
              <a:gd fmla="*/ 556 w 3285" name="TX106"/>
              <a:gd fmla="*/ 149 h 700" name="TY106"/>
              <a:gd fmla="*/ 529 w 3285" name="TX107"/>
              <a:gd fmla="*/ 138 h 700" name="TY107"/>
              <a:gd fmla="*/ 500 w 3285" name="TX108"/>
              <a:gd fmla="*/ 131 h 700" name="TY108"/>
              <a:gd fmla="*/ 470 w 3285" name="TX109"/>
              <a:gd fmla="*/ 126 h 700" name="TY109"/>
              <a:gd fmla="*/ 437 w 3285" name="TX110"/>
              <a:gd fmla="*/ 122 h 700" name="TY110"/>
              <a:gd fmla="*/ 404 w 3285" name="TX111"/>
              <a:gd fmla="*/ 121 h 700" name="TY111"/>
              <a:gd fmla="*/ 375 w 3285" name="TX112"/>
              <a:gd fmla="*/ 122 h 700" name="TY112"/>
              <a:gd fmla="*/ 348 w 3285" name="TX113"/>
              <a:gd fmla="*/ 124 h 700" name="TY113"/>
              <a:gd fmla="*/ 320 w 3285" name="TX114"/>
              <a:gd fmla="*/ 127 h 700" name="TY114"/>
              <a:gd fmla="*/ 294 w 3285" name="TX115"/>
              <a:gd fmla="*/ 132 h 700" name="TY115"/>
              <a:gd fmla="*/ 269 w 3285" name="TX116"/>
              <a:gd fmla="*/ 139 h 700" name="TY116"/>
              <a:gd fmla="*/ 244 w 3285" name="TX117"/>
              <a:gd fmla="*/ 146 h 700" name="TY117"/>
              <a:gd fmla="*/ 220 w 3285" name="TX118"/>
              <a:gd fmla="*/ 155 h 700" name="TY118"/>
              <a:gd fmla="*/ 196 w 3285" name="TX119"/>
              <a:gd fmla="*/ 165 h 700" name="TY119"/>
              <a:gd fmla="*/ 174 w 3285" name="TX120"/>
              <a:gd fmla="*/ 177 h 700" name="TY120"/>
              <a:gd fmla="*/ 152 w 3285" name="TX121"/>
              <a:gd fmla="*/ 189 h 700" name="TY121"/>
              <a:gd fmla="*/ 132 w 3285" name="TX122"/>
              <a:gd fmla="*/ 203 h 700" name="TY122"/>
              <a:gd fmla="*/ 114 w 3285" name="TX123"/>
              <a:gd fmla="*/ 218 h 700" name="TY123"/>
              <a:gd fmla="*/ 96 w 3285" name="TX124"/>
              <a:gd fmla="*/ 233 h 700" name="TY124"/>
              <a:gd fmla="*/ 79 w 3285" name="TX125"/>
              <a:gd fmla="*/ 249 h 700" name="TY125"/>
              <a:gd fmla="*/ 65 w 3285" name="TX126"/>
              <a:gd fmla="*/ 267 h 700" name="TY126"/>
              <a:gd fmla="*/ 51 w 3285" name="TX127"/>
              <a:gd fmla="*/ 284 h 700" name="TY127"/>
              <a:gd fmla="*/ 39 w 3285" name="TX128"/>
              <a:gd fmla="*/ 303 h 700" name="TY128"/>
              <a:gd fmla="*/ 28 w 3285" name="TX129"/>
              <a:gd fmla="*/ 323 h 700" name="TY129"/>
              <a:gd fmla="*/ 20 w 3285" name="TX130"/>
              <a:gd fmla="*/ 342 h 700" name="TY130"/>
              <a:gd fmla="*/ 11 w 3285" name="TX131"/>
              <a:gd fmla="*/ 361 h 700" name="TY131"/>
              <a:gd fmla="*/ 7 w 3285" name="TX132"/>
              <a:gd fmla="*/ 380 h 700" name="TY132"/>
              <a:gd fmla="*/ 2 w 3285" name="TX133"/>
              <a:gd fmla="*/ 400 h 700" name="TY133"/>
              <a:gd fmla="*/ 0 w 3285" name="TX134"/>
              <a:gd fmla="*/ 419 h 700" name="TY134"/>
              <a:gd fmla="*/ 0 w 3285" name="TX135"/>
              <a:gd fmla="*/ 439 h 700" name="TY135"/>
              <a:gd fmla="*/ 0 w 3285" name="TX136"/>
              <a:gd fmla="*/ 451 h 700" name="TY136"/>
              <a:gd fmla="*/ 1 w 3285" name="TX137"/>
              <a:gd fmla="*/ 463 h 700" name="TY137"/>
              <a:gd fmla="*/ 4 w 3285" name="TX138"/>
              <a:gd fmla="*/ 475 h 700" name="TY138"/>
              <a:gd fmla="*/ 8 w 3285" name="TX139"/>
              <a:gd fmla="*/ 487 h 700" name="TY139"/>
              <a:gd fmla="*/ 13 w 3285" name="TX140"/>
              <a:gd fmla="*/ 499 h 700" name="TY140"/>
              <a:gd fmla="*/ 19 w 3285" name="TX141"/>
              <a:gd fmla="*/ 510 h 700" name="TY141"/>
              <a:gd fmla="*/ 26 w 3285" name="TX142"/>
              <a:gd fmla="*/ 521 h 700" name="TY142"/>
              <a:gd fmla="*/ 34 w 3285" name="TX143"/>
              <a:gd fmla="*/ 533 h 700" name="TY143"/>
              <a:gd fmla="*/ 40 w 3285" name="TX144"/>
              <a:gd fmla="*/ 541 h 700" name="TY144"/>
              <a:gd fmla="*/ 46 w 3285" name="TX145"/>
              <a:gd fmla="*/ 548 h 700" name="TY145"/>
              <a:gd fmla="*/ 53 w 3285" name="TX146"/>
              <a:gd fmla="*/ 552 h 700" name="TY146"/>
              <a:gd fmla="*/ 59 w 3285" name="TX147"/>
              <a:gd fmla="*/ 557 h 700" name="TY147"/>
              <a:gd fmla="*/ 66 w 3285" name="TX148"/>
              <a:gd fmla="*/ 561 h 700" name="TY148"/>
              <a:gd fmla="*/ 73 w 3285" name="TX149"/>
              <a:gd fmla="*/ 563 h 700" name="TY149"/>
              <a:gd fmla="*/ 79 w 3285" name="TX150"/>
              <a:gd fmla="*/ 564 h 700" name="TY150"/>
              <a:gd fmla="*/ 87 w 3285" name="TX151"/>
              <a:gd fmla="*/ 566 h 700" name="TY151"/>
              <a:gd fmla="*/ 93 w 3285" name="TX152"/>
              <a:gd fmla="*/ 564 h 700" name="TY152"/>
              <a:gd fmla="*/ 97 w 3285" name="TX153"/>
              <a:gd fmla="*/ 563 h 700" name="TY153"/>
              <a:gd fmla="*/ 103 w 3285" name="TX154"/>
              <a:gd fmla="*/ 561 h 700" name="TY154"/>
              <a:gd fmla="*/ 108 w 3285" name="TX155"/>
              <a:gd fmla="*/ 557 h 700" name="TY155"/>
              <a:gd fmla="*/ 112 w 3285" name="TX156"/>
              <a:gd fmla="*/ 552 h 700" name="TY156"/>
              <a:gd fmla="*/ 115 w 3285" name="TX157"/>
              <a:gd fmla="*/ 548 h 700" name="TY157"/>
              <a:gd fmla="*/ 116 w 3285" name="TX158"/>
              <a:gd fmla="*/ 543 h 700" name="TY158"/>
              <a:gd fmla="*/ 118 w 3285" name="TX159"/>
              <a:gd fmla="*/ 537 h 700" name="TY159"/>
              <a:gd fmla="*/ 116 w 3285" name="TX160"/>
              <a:gd fmla="*/ 529 h 700" name="TY160"/>
              <a:gd fmla="*/ 113 w 3285" name="TX161"/>
              <a:gd fmla="*/ 523 h 700" name="TY161"/>
              <a:gd fmla="*/ 104 w 3285" name="TX162"/>
              <a:gd fmla="*/ 516 h 700" name="TY162"/>
              <a:gd fmla="*/ 91 w 3285" name="TX163"/>
              <a:gd fmla="*/ 507 h 700" name="TY163"/>
              <a:gd fmla="*/ 78 w 3285" name="TX164"/>
              <a:gd fmla="*/ 500 h 700" name="TY164"/>
              <a:gd fmla="*/ 66 w 3285" name="TX165"/>
              <a:gd fmla="*/ 492 h 700" name="TY165"/>
              <a:gd fmla="*/ 57 w 3285" name="TX166"/>
              <a:gd fmla="*/ 482 h 700" name="TY166"/>
              <a:gd fmla="*/ 48 w 3285" name="TX167"/>
              <a:gd fmla="*/ 471 h 700" name="TY167"/>
              <a:gd fmla="*/ 42 w 3285" name="TX168"/>
              <a:gd fmla="*/ 461 h 700" name="TY168"/>
              <a:gd fmla="*/ 38 w 3285" name="TX169"/>
              <a:gd fmla="*/ 448 h 700" name="TY169"/>
              <a:gd fmla="*/ 35 w 3285" name="TX170"/>
              <a:gd fmla="*/ 435 h 700" name="TY170"/>
              <a:gd fmla="*/ 34 w 3285" name="TX171"/>
              <a:gd fmla="*/ 420 h 700" name="TY171"/>
              <a:gd fmla="*/ 35 w 3285" name="TX172"/>
              <a:gd fmla="*/ 405 h 700" name="TY172"/>
              <a:gd fmla="*/ 38 w 3285" name="TX173"/>
              <a:gd fmla="*/ 389 h 700" name="TY173"/>
              <a:gd fmla="*/ 41 w 3285" name="TX174"/>
              <a:gd fmla="*/ 374 h 700" name="TY174"/>
              <a:gd fmla="*/ 46 w 3285" name="TX175"/>
              <a:gd fmla="*/ 358 h 700" name="TY175"/>
              <a:gd fmla="*/ 53 w 3285" name="TX176"/>
              <a:gd fmla="*/ 343 h 700" name="TY176"/>
              <a:gd fmla="*/ 60 w 3285" name="TX177"/>
              <a:gd fmla="*/ 327 h 700" name="TY177"/>
              <a:gd fmla="*/ 70 w 3285" name="TX178"/>
              <a:gd fmla="*/ 311 h 700" name="TY178"/>
              <a:gd fmla="*/ 81 w 3285" name="TX179"/>
              <a:gd fmla="*/ 295 h 700" name="TY179"/>
              <a:gd fmla="*/ 94 w 3285" name="TX180"/>
              <a:gd fmla="*/ 278 h 700" name="TY180"/>
              <a:gd fmla="*/ 107 w 3285" name="TX181"/>
              <a:gd fmla="*/ 264 h 700" name="TY181"/>
              <a:gd fmla="*/ 121 w 3285" name="TX182"/>
              <a:gd fmla="*/ 250 h 700" name="TY182"/>
              <a:gd fmla="*/ 135 w 3285" name="TX183"/>
              <a:gd fmla="*/ 237 h 700" name="TY183"/>
              <a:gd fmla="*/ 152 w 3285" name="TX184"/>
              <a:gd fmla="*/ 224 h 700" name="TY184"/>
              <a:gd fmla="*/ 170 w 3285" name="TX185"/>
              <a:gd fmla="*/ 212 h 700" name="TY185"/>
              <a:gd fmla="*/ 188 w 3285" name="TX186"/>
              <a:gd fmla="*/ 201 h 700" name="TY186"/>
              <a:gd fmla="*/ 207 w 3285" name="TX187"/>
              <a:gd fmla="*/ 191 h 700" name="TY187"/>
              <a:gd fmla="*/ 227 w 3285" name="TX188"/>
              <a:gd fmla="*/ 182 h 700" name="TY188"/>
              <a:gd fmla="*/ 248 w 3285" name="TX189"/>
              <a:gd fmla="*/ 174 h 700" name="TY189"/>
              <a:gd fmla="*/ 269 w 3285" name="TX190"/>
              <a:gd fmla="*/ 168 h 700" name="TY190"/>
              <a:gd fmla="*/ 289 w 3285" name="TX191"/>
              <a:gd fmla="*/ 162 h 700" name="TY191"/>
              <a:gd fmla="*/ 311 w 3285" name="TX192"/>
              <a:gd fmla="*/ 157 h 700" name="TY192"/>
              <a:gd fmla="*/ 332 w 3285" name="TX193"/>
              <a:gd fmla="*/ 155 h 700" name="TY193"/>
              <a:gd fmla="*/ 355 w 3285" name="TX194"/>
              <a:gd fmla="*/ 152 h 700" name="TY194"/>
              <a:gd fmla="*/ 377 w 3285" name="TX195"/>
              <a:gd fmla="*/ 152 h 700" name="TY195"/>
              <a:gd fmla="*/ 404 w 3285" name="TX196"/>
              <a:gd fmla="*/ 153 h 700" name="TY196"/>
              <a:gd fmla="*/ 428 w 3285" name="TX197"/>
              <a:gd fmla="*/ 156 h 700" name="TY197"/>
              <a:gd fmla="*/ 451 w 3285" name="TX198"/>
              <a:gd fmla="*/ 161 h 700" name="TY198"/>
              <a:gd fmla="*/ 474 w 3285" name="TX199"/>
              <a:gd fmla="*/ 168 h 700" name="TY199"/>
              <a:gd fmla="*/ 494 w 3285" name="TX200"/>
              <a:gd fmla="*/ 177 h 700" name="TY200"/>
              <a:gd fmla="*/ 515 w 3285" name="TX201"/>
              <a:gd fmla="*/ 188 h 700" name="TY201"/>
              <a:gd fmla="*/ 532 w 3285" name="TX202"/>
              <a:gd fmla="*/ 200 h 700" name="TY202"/>
              <a:gd fmla="*/ 550 w 3285" name="TX203"/>
              <a:gd fmla="*/ 215 h 700" name="TY203"/>
              <a:gd fmla="*/ 566 w 3285" name="TX204"/>
              <a:gd fmla="*/ 232 h 700" name="TY204"/>
              <a:gd fmla="*/ 579 w 3285" name="TX205"/>
              <a:gd fmla="*/ 249 h 700" name="TY205"/>
              <a:gd fmla="*/ 590 w 3285" name="TX206"/>
              <a:gd fmla="*/ 268 h 700" name="TY206"/>
              <a:gd fmla="*/ 599 w 3285" name="TX207"/>
              <a:gd fmla="*/ 288 h 700" name="TY207"/>
              <a:gd fmla="*/ 606 w 3285" name="TX208"/>
              <a:gd fmla="*/ 309 h 700" name="TY208"/>
              <a:gd fmla="*/ 612 w 3285" name="TX209"/>
              <a:gd fmla="*/ 332 h 700" name="TY209"/>
              <a:gd fmla="*/ 615 w 3285" name="TX210"/>
              <a:gd fmla="*/ 357 h 700" name="TY210"/>
              <a:gd fmla="*/ 616 w 3285" name="TX211"/>
              <a:gd fmla="*/ 382 h 700" name="TY211"/>
              <a:gd fmla="*/ 615 w 3285" name="TX212"/>
              <a:gd fmla="*/ 401 h 700" name="TY212"/>
              <a:gd fmla="*/ 614 w 3285" name="TX213"/>
              <a:gd fmla="*/ 420 h 700" name="TY213"/>
              <a:gd fmla="*/ 610 w 3285" name="TX214"/>
              <a:gd fmla="*/ 439 h 700" name="TY214"/>
              <a:gd fmla="*/ 606 w 3285" name="TX215"/>
              <a:gd fmla="*/ 458 h 700" name="TY215"/>
              <a:gd fmla="*/ 600 w 3285" name="TX216"/>
              <a:gd fmla="*/ 476 h 700" name="TY216"/>
              <a:gd fmla="*/ 594 w 3285" name="TX217"/>
              <a:gd fmla="*/ 493 h 700" name="TY217"/>
              <a:gd fmla="*/ 586 w 3285" name="TX218"/>
              <a:gd fmla="*/ 511 h 700" name="TY218"/>
              <a:gd fmla="*/ 577 w 3285" name="TX219"/>
              <a:gd fmla="*/ 526 h 700" name="TY219"/>
              <a:gd fmla="*/ 567 w 3285" name="TX220"/>
              <a:gd fmla="*/ 543 h 700" name="TY220"/>
              <a:gd fmla="*/ 556 w 3285" name="TX221"/>
              <a:gd fmla="*/ 557 h 700" name="TY221"/>
              <a:gd fmla="*/ 544 w 3285" name="TX222"/>
              <a:gd fmla="*/ 572 h 700" name="TY222"/>
              <a:gd fmla="*/ 531 w 3285" name="TX223"/>
              <a:gd fmla="*/ 585 h 700" name="TY223"/>
              <a:gd fmla="*/ 518 w 3285" name="TX224"/>
              <a:gd fmla="*/ 597 h 700" name="TY224"/>
              <a:gd fmla="*/ 504 w 3285" name="TX225"/>
              <a:gd fmla="*/ 607 h 700" name="TY225"/>
              <a:gd fmla="*/ 488 w 3285" name="TX226"/>
              <a:gd fmla="*/ 618 h 700" name="TY226"/>
              <a:gd fmla="*/ 472 w 3285" name="TX227"/>
              <a:gd fmla="*/ 626 h 700" name="TY227"/>
              <a:gd fmla="*/ 455 w 3285" name="TX228"/>
              <a:gd fmla="*/ 635 h 700" name="TY228"/>
              <a:gd fmla="*/ 437 w 3285" name="TX229"/>
              <a:gd fmla="*/ 642 h 700" name="TY229"/>
              <a:gd fmla="*/ 419 w 3285" name="TX230"/>
              <a:gd fmla="*/ 648 h 700" name="TY230"/>
              <a:gd fmla="*/ 400 w 3285" name="TX231"/>
              <a:gd fmla="*/ 653 h 700" name="TY231"/>
              <a:gd fmla="*/ 381 w 3285" name="TX232"/>
              <a:gd fmla="*/ 656 h 700" name="TY232"/>
              <a:gd fmla="*/ 360 w 3285" name="TX233"/>
              <a:gd fmla="*/ 658 h 700" name="TY233"/>
              <a:gd fmla="*/ 339 w 3285" name="TX234"/>
              <a:gd fmla="*/ 661 h 700" name="TY234"/>
              <a:gd fmla="*/ 317 w 3285" name="TX235"/>
              <a:gd fmla="*/ 661 h 700" name="TY235"/>
              <a:gd fmla="*/ 300 w 3285" name="TX236"/>
              <a:gd fmla="*/ 661 h 700" name="TY236"/>
              <a:gd fmla="*/ 281 w 3285" name="TX237"/>
              <a:gd fmla="*/ 658 h 700" name="TY237"/>
              <a:gd fmla="*/ 261 w 3285" name="TX238"/>
              <a:gd fmla="*/ 656 h 700" name="TY238"/>
              <a:gd fmla="*/ 240 w 3285" name="TX239"/>
              <a:gd fmla="*/ 653 h 700" name="TY239"/>
              <a:gd fmla="*/ 251 w 3285" name="TX240"/>
              <a:gd fmla="*/ 633 h 700" name="TY240"/>
              <a:gd fmla="*/ 262 w 3285" name="TX241"/>
              <a:gd fmla="*/ 613 h 700" name="TY241"/>
              <a:gd fmla="*/ 273 w 3285" name="TX242"/>
              <a:gd fmla="*/ 589 h 700" name="TY242"/>
              <a:gd fmla="*/ 283 w 3285" name="TX243"/>
              <a:gd fmla="*/ 564 h 700" name="TY243"/>
              <a:gd fmla="*/ 293 w 3285" name="TX244"/>
              <a:gd fmla="*/ 537 h 700" name="TY244"/>
              <a:gd fmla="*/ 302 w 3285" name="TX245"/>
              <a:gd fmla="*/ 507 h 700" name="TY245"/>
              <a:gd fmla="*/ 312 w 3285" name="TX246"/>
              <a:gd fmla="*/ 475 h 700" name="TY246"/>
              <a:gd fmla="*/ 321 w 3285" name="TX247"/>
              <a:gd fmla="*/ 440 h 700" name="TY247"/>
              <a:gd fmla="*/ 355 w 3285" name="TX248"/>
              <a:gd fmla="*/ 311 h 700" name="TY248"/>
              <a:gd fmla="*/ 363 w 3285" name="TX249"/>
              <a:gd fmla="*/ 278 h 700" name="TY249"/>
              <a:gd fmla="*/ 373 w 3285" name="TX250"/>
              <a:gd fmla="*/ 249 h 700" name="TY250"/>
              <a:gd fmla="*/ 382 w 3285" name="TX251"/>
              <a:gd fmla="*/ 220 h 700" name="TY251"/>
              <a:gd fmla="*/ 393 w 3285" name="TX252"/>
              <a:gd fmla="*/ 194 h 700" name="TY252"/>
              <a:gd fmla="*/ 357 w 3285" name="TX253"/>
              <a:gd fmla="*/ 201 h 700" name="TY253"/>
              <a:gd fmla="*/ 323 w 3285" name="TX254"/>
              <a:gd fmla="*/ 207 h 700" name="TY254"/>
              <a:gd fmla="*/ 292 w 3285" name="TX255"/>
              <a:gd fmla="*/ 211 h 700" name="TY255"/>
              <a:gd fmla="*/ 263 w 3285" name="TX256"/>
              <a:gd fmla="*/ 214 h 700" name="TY256"/>
              <a:gd fmla="*/ 258 w 3285" name="TX257"/>
              <a:gd fmla="*/ 234 h 700" name="TY257"/>
              <a:gd fmla="*/ 271 w 3285" name="TX258"/>
              <a:gd fmla="*/ 232 h 700" name="TY258"/>
              <a:gd fmla="*/ 280 w 3285" name="TX259"/>
              <a:gd fmla="*/ 233 h 700" name="TY259"/>
              <a:gd fmla="*/ 283 w 3285" name="TX260"/>
              <a:gd fmla="*/ 236 h 700" name="TY260"/>
              <a:gd fmla="*/ 286 w 3285" name="TX261"/>
              <a:gd fmla="*/ 237 h 700" name="TY261"/>
              <a:gd fmla="*/ 288 w 3285" name="TX262"/>
              <a:gd fmla="*/ 239 h 700" name="TY262"/>
              <a:gd fmla="*/ 290 w 3285" name="TX263"/>
              <a:gd fmla="*/ 242 h 700" name="TY263"/>
              <a:gd fmla="*/ 292 w 3285" name="TX264"/>
              <a:gd fmla="*/ 249 h 700" name="TY264"/>
              <a:gd fmla="*/ 290 w 3285" name="TX265"/>
              <a:gd fmla="*/ 257 h 700" name="TY265"/>
              <a:gd fmla="*/ 288 w 3285" name="TX266"/>
              <a:gd fmla="*/ 268 h 700" name="TY266"/>
              <a:gd fmla="*/ 248 w 3285" name="TX267"/>
              <a:gd fmla="*/ 420 h 700" name="TY267"/>
              <a:gd fmla="*/ 213 w 3285" name="TX268"/>
              <a:gd fmla="*/ 542 h 700" name="TY268"/>
              <a:gd fmla="*/ 201 w 3285" name="TX269"/>
              <a:gd fmla="*/ 574 h 700" name="TY269"/>
              <a:gd fmla="*/ 190 w 3285" name="TX270"/>
              <a:gd fmla="*/ 600 h 700" name="TY270"/>
              <a:gd fmla="*/ 181 w 3285" name="TX271"/>
              <a:gd fmla="*/ 620 h 700" name="TY271"/>
              <a:gd fmla="*/ 172 w 3285" name="TX272"/>
              <a:gd fmla="*/ 635 h 700" name="TY272"/>
              <a:gd fmla="*/ 168 w 3285" name="TX273"/>
              <a:gd fmla="*/ 639 h 700" name="TY273"/>
              <a:gd fmla="*/ 163 w 3285" name="TX274"/>
              <a:gd fmla="*/ 644 h 700" name="TY274"/>
              <a:gd fmla="*/ 158 w 3285" name="TX275"/>
              <a:gd fmla="*/ 649 h 700" name="TY275"/>
              <a:gd fmla="*/ 153 w 3285" name="TX276"/>
              <a:gd fmla="*/ 651 h 700" name="TY276"/>
              <a:gd fmla="*/ 145 w 3285" name="TX277"/>
              <a:gd fmla="*/ 654 h 700" name="TY277"/>
              <a:gd fmla="*/ 133 w 3285" name="TX278"/>
              <a:gd fmla="*/ 656 h 700" name="TY278"/>
              <a:gd fmla="*/ 95 w 3285" name="TX279"/>
              <a:gd fmla="*/ 658 h 700" name="TY279"/>
              <a:gd fmla="*/ 83 w 3285" name="TX280"/>
              <a:gd fmla="*/ 682 h 700" name="TY280"/>
              <a:gd fmla="*/ 152 w 3285" name="TX281"/>
              <a:gd fmla="*/ 680 h 700" name="TY281"/>
              <a:gd fmla="*/ 203 w 3285" name="TX282"/>
              <a:gd fmla="*/ 681 h 700" name="TY282"/>
              <a:gd fmla="*/ 257 w 3285" name="TX283"/>
              <a:gd fmla="*/ 685 h 700" name="TY283"/>
              <a:gd fmla="*/ 312 w 3285" name="TX284"/>
              <a:gd fmla="*/ 687 h 700" name="TY284"/>
              <a:gd fmla="*/ 348 w 3285" name="TX285"/>
              <a:gd fmla="*/ 688 h 700" name="TY285"/>
              <a:gd fmla="*/ 369 w 3285" name="TX286"/>
              <a:gd fmla="*/ 688 h 700" name="TY286"/>
              <a:gd fmla="*/ 389 w 3285" name="TX287"/>
              <a:gd fmla="*/ 687 h 700" name="TY287"/>
              <a:gd fmla="*/ 410 w 3285" name="TX288"/>
              <a:gd fmla="*/ 684 h 700" name="TY288"/>
              <a:gd fmla="*/ 430 w 3285" name="TX289"/>
              <a:gd fmla="*/ 680 h 700" name="TY289"/>
              <a:gd fmla="*/ 450 w 3285" name="TX290"/>
              <a:gd fmla="*/ 675 h 700" name="TY290"/>
              <a:gd fmla="*/ 470 w 3285" name="TX291"/>
              <a:gd fmla="*/ 669 h 700" name="TY291"/>
              <a:gd fmla="*/ 492 w 3285" name="TX292"/>
              <a:gd fmla="*/ 662 h 700" name="TY292"/>
              <a:gd fmla="*/ 512 w 3285" name="TX293"/>
              <a:gd fmla="*/ 655 h 700" name="TY293"/>
              <a:gd fmla="*/ 532 w 3285" name="TX294"/>
              <a:gd fmla="*/ 645 h 700" name="TY294"/>
              <a:gd fmla="*/ 552 w 3285" name="TX295"/>
              <a:gd fmla="*/ 635 h 700" name="TY295"/>
              <a:gd fmla="*/ 571 w 3285" name="TX296"/>
              <a:gd fmla="*/ 623 h 700" name="TY296"/>
              <a:gd fmla="*/ 588 w 3285" name="TX297"/>
              <a:gd fmla="*/ 608 h 700" name="TY297"/>
              <a:gd fmla="*/ 605 w 3285" name="TX298"/>
              <a:gd fmla="*/ 594 h 700" name="TY298"/>
              <a:gd fmla="*/ 622 w 3285" name="TX299"/>
              <a:gd fmla="*/ 577 h 700" name="TY299"/>
              <a:gd fmla="*/ 637 w 3285" name="TX300"/>
              <a:gd fmla="*/ 560 h 700" name="TY300"/>
              <a:gd fmla="*/ 652 w 3285" name="TX301"/>
              <a:gd fmla="*/ 539 h 700" name="TY301"/>
              <a:gd fmla="*/ 666 w 3285" name="TX302"/>
              <a:gd fmla="*/ 519 h 700" name="TY302"/>
              <a:gd fmla="*/ 678 w 3285" name="TX303"/>
              <a:gd fmla="*/ 498 h 700" name="TY303"/>
              <a:gd fmla="*/ 687 w 3285" name="TX304"/>
              <a:gd fmla="*/ 477 h 700" name="TY304"/>
              <a:gd fmla="*/ 696 w 3285" name="TX305"/>
              <a:gd fmla="*/ 455 h 700" name="TY305"/>
              <a:gd fmla="*/ 702 w 3285" name="TX306"/>
              <a:gd fmla="*/ 432 h 700" name="TY306"/>
              <a:gd fmla="*/ 707 w 3285" name="TX307"/>
              <a:gd fmla="*/ 410 h 700" name="TY307"/>
              <a:gd fmla="*/ 709 w 3285" name="TX308"/>
              <a:gd fmla="*/ 387 h 700" name="TY308"/>
              <a:gd fmla="*/ 710 w 3285" name="TX309"/>
              <a:gd fmla="*/ 362 h 700" name="TY309"/>
              <a:gd fmla="*/ 709 w 3285" name="TX310"/>
              <a:gd fmla="*/ 337 h 700" name="TY310"/>
              <a:gd fmla="*/ 705 w 3285" name="TX311"/>
              <a:gd fmla="*/ 313 h 700" name="TY311"/>
              <a:gd fmla="*/ 698 w 3285" name="TX312"/>
              <a:gd fmla="*/ 289 h 700" name="TY312"/>
              <a:gd fmla="*/ 689 w 3285" name="TX313"/>
              <a:gd fmla="*/ 268 h 700" name="TY313"/>
              <a:gd fmla="*/ 678 w 3285" name="TX314"/>
              <a:gd fmla="*/ 246 h 700" name="TY314"/>
              <a:gd fmla="*/ 664 w 3285" name="TX315"/>
              <a:gd fmla="*/ 226 h 700" name="TY315"/>
              <a:gd fmla="*/ 647 w 3285" name="TX316"/>
              <a:gd fmla="*/ 208 h 700" name="TY316"/>
              <a:gd fmla="*/ 627 w 3285" name="TX317"/>
              <a:gd fmla="*/ 190 h 700" name="TY317"/>
              <a:gd fmla="*/ 1313 w 3285" name="TX319"/>
              <a:gd fmla="*/ 64 h 700" name="TY319"/>
              <a:gd fmla="*/ 1313 w 3285" name="TX320"/>
              <a:gd fmla="*/ 64 h 700" name="TY320"/>
              <a:gd fmla="*/ 1313 w 3285" name="TX321"/>
              <a:gd fmla="*/ 57 h 700" name="TY321"/>
              <a:gd fmla="*/ 1310 w 3285" name="TX322"/>
              <a:gd fmla="*/ 51 h 700" name="TY322"/>
              <a:gd fmla="*/ 1305 w 3285" name="TX323"/>
              <a:gd fmla="*/ 45 h 700" name="TY323"/>
              <a:gd fmla="*/ 1298 w 3285" name="TX324"/>
              <a:gd fmla="*/ 40 h 700" name="TY324"/>
              <a:gd fmla="*/ 1288 w 3285" name="TX325"/>
              <a:gd fmla="*/ 35 h 700" name="TY325"/>
              <a:gd fmla="*/ 1278 w 3285" name="TX326"/>
              <a:gd fmla="*/ 33 h 700" name="TY326"/>
              <a:gd fmla="*/ 1263 w 3285" name="TX327"/>
              <a:gd fmla="*/ 31 h 700" name="TY327"/>
              <a:gd fmla="*/ 1248 w 3285" name="TX328"/>
              <a:gd fmla="*/ 31 h 700" name="TY328"/>
              <a:gd fmla="*/ 1232 w 3285" name="TX329"/>
              <a:gd fmla="*/ 31 h 700" name="TY329"/>
              <a:gd fmla="*/ 1218 w 3285" name="TX330"/>
              <a:gd fmla="*/ 32 h 700" name="TY330"/>
              <a:gd fmla="*/ 1204 w 3285" name="TX331"/>
              <a:gd fmla="*/ 34 h 700" name="TY331"/>
              <a:gd fmla="*/ 1188 w 3285" name="TX332"/>
              <a:gd fmla="*/ 38 h 700" name="TY332"/>
              <a:gd fmla="*/ 1173 w 3285" name="TX333"/>
              <a:gd fmla="*/ 41 h 700" name="TY333"/>
              <a:gd fmla="*/ 1157 w 3285" name="TX334"/>
              <a:gd fmla="*/ 46 h 700" name="TY334"/>
              <a:gd fmla="*/ 1142 w 3285" name="TX335"/>
              <a:gd fmla="*/ 52 h 700" name="TY335"/>
              <a:gd fmla="*/ 1125 w 3285" name="TX336"/>
              <a:gd fmla="*/ 59 h 700" name="TY336"/>
              <a:gd fmla="*/ 1109 w 3285" name="TX337"/>
              <a:gd fmla="*/ 66 h 700" name="TY337"/>
              <a:gd fmla="*/ 1095 w 3285" name="TX338"/>
              <a:gd fmla="*/ 74 h 700" name="TY338"/>
              <a:gd fmla="*/ 1081 w 3285" name="TX339"/>
              <a:gd fmla="*/ 83 h 700" name="TY339"/>
              <a:gd fmla="*/ 1068 w 3285" name="TX340"/>
              <a:gd fmla="*/ 91 h 700" name="TY340"/>
              <a:gd fmla="*/ 1055 w 3285" name="TX341"/>
              <a:gd fmla="*/ 101 h 700" name="TY341"/>
              <a:gd fmla="*/ 1043 w 3285" name="TX342"/>
              <a:gd fmla="*/ 112 h 700" name="TY342"/>
              <a:gd fmla="*/ 1032 w 3285" name="TX343"/>
              <a:gd fmla="*/ 122 h 700" name="TY343"/>
              <a:gd fmla="*/ 1022 w 3285" name="TX344"/>
              <a:gd fmla="*/ 134 h 700" name="TY344"/>
              <a:gd fmla="*/ 1012 w 3285" name="TX345"/>
              <a:gd fmla="*/ 146 h 700" name="TY345"/>
              <a:gd fmla="*/ 1003 w 3285" name="TX346"/>
              <a:gd fmla="*/ 161 h 700" name="TY346"/>
              <a:gd fmla="*/ 994 w 3285" name="TX347"/>
              <a:gd fmla="*/ 176 h 700" name="TY347"/>
              <a:gd fmla="*/ 985 w 3285" name="TX348"/>
              <a:gd fmla="*/ 193 h 700" name="TY348"/>
              <a:gd fmla="*/ 978 w 3285" name="TX349"/>
              <a:gd fmla="*/ 211 h 700" name="TY349"/>
              <a:gd fmla="*/ 970 w 3285" name="TX350"/>
              <a:gd fmla="*/ 230 h 700" name="TY350"/>
              <a:gd fmla="*/ 963 w 3285" name="TX351"/>
              <a:gd fmla="*/ 250 h 700" name="TY351"/>
              <a:gd fmla="*/ 957 w 3285" name="TX352"/>
              <a:gd fmla="*/ 271 h 700" name="TY352"/>
              <a:gd fmla="*/ 885 w 3285" name="TX353"/>
              <a:gd fmla="*/ 518 h 700" name="TY353"/>
              <a:gd fmla="*/ 878 w 3285" name="TX354"/>
              <a:gd fmla="*/ 545 h 700" name="TY354"/>
              <a:gd fmla="*/ 872 w 3285" name="TX355"/>
              <a:gd fmla="*/ 569 h 700" name="TY355"/>
              <a:gd fmla="*/ 870 w 3285" name="TX356"/>
              <a:gd fmla="*/ 589 h 700" name="TY356"/>
              <a:gd fmla="*/ 869 w 3285" name="TX357"/>
              <a:gd fmla="*/ 607 h 700" name="TY357"/>
              <a:gd fmla="*/ 869 w 3285" name="TX358"/>
              <a:gd fmla="*/ 617 h 700" name="TY358"/>
              <a:gd fmla="*/ 871 w 3285" name="TX359"/>
              <a:gd fmla="*/ 626 h 700" name="TY359"/>
              <a:gd fmla="*/ 873 w 3285" name="TX360"/>
              <a:gd fmla="*/ 636 h 700" name="TY360"/>
              <a:gd fmla="*/ 877 w 3285" name="TX361"/>
              <a:gd fmla="*/ 644 h 700" name="TY361"/>
              <a:gd fmla="*/ 882 w 3285" name="TX362"/>
              <a:gd fmla="*/ 651 h 700" name="TY362"/>
              <a:gd fmla="*/ 888 w 3285" name="TX363"/>
              <a:gd fmla="*/ 660 h 700" name="TY363"/>
              <a:gd fmla="*/ 894 w 3285" name="TX364"/>
              <a:gd fmla="*/ 666 h 700" name="TY364"/>
              <a:gd fmla="*/ 902 w 3285" name="TX365"/>
              <a:gd fmla="*/ 673 h 700" name="TY365"/>
              <a:gd fmla="*/ 910 w 3285" name="TX366"/>
              <a:gd fmla="*/ 679 h 700" name="TY366"/>
              <a:gd fmla="*/ 920 w 3285" name="TX367"/>
              <a:gd fmla="*/ 684 h 700" name="TY367"/>
              <a:gd fmla="*/ 931 w 3285" name="TX368"/>
              <a:gd fmla="*/ 688 h 700" name="TY368"/>
              <a:gd fmla="*/ 941 w 3285" name="TX369"/>
              <a:gd fmla="*/ 692 h 700" name="TY369"/>
              <a:gd fmla="*/ 952 w 3285" name="TX370"/>
              <a:gd fmla="*/ 694 h 700" name="TY370"/>
              <a:gd fmla="*/ 964 w 3285" name="TX371"/>
              <a:gd fmla="*/ 697 h 700" name="TY371"/>
              <a:gd fmla="*/ 977 w 3285" name="TX372"/>
              <a:gd fmla="*/ 698 h 700" name="TY372"/>
              <a:gd fmla="*/ 991 w 3285" name="TX373"/>
              <a:gd fmla="*/ 698 h 700" name="TY373"/>
              <a:gd fmla="*/ 1007 w 3285" name="TX374"/>
              <a:gd fmla="*/ 698 h 700" name="TY374"/>
              <a:gd fmla="*/ 1024 w 3285" name="TX375"/>
              <a:gd fmla="*/ 695 h 700" name="TY375"/>
              <a:gd fmla="*/ 1040 w 3285" name="TX376"/>
              <a:gd fmla="*/ 693 h 700" name="TY376"/>
              <a:gd fmla="*/ 1057 w 3285" name="TX377"/>
              <a:gd fmla="*/ 688 h 700" name="TY377"/>
              <a:gd fmla="*/ 1074 w 3285" name="TX378"/>
              <a:gd fmla="*/ 684 h 700" name="TY378"/>
              <a:gd fmla="*/ 1092 w 3285" name="TX379"/>
              <a:gd fmla="*/ 676 h 700" name="TY379"/>
              <a:gd fmla="*/ 1108 w 3285" name="TX380"/>
              <a:gd fmla="*/ 669 h 700" name="TY380"/>
              <a:gd fmla="*/ 1125 w 3285" name="TX381"/>
              <a:gd fmla="*/ 660 h 700" name="TY381"/>
              <a:gd fmla="*/ 1142 w 3285" name="TX382"/>
              <a:gd fmla="*/ 650 h 700" name="TY382"/>
              <a:gd fmla="*/ 1158 w 3285" name="TX383"/>
              <a:gd fmla="*/ 638 h 700" name="TY383"/>
              <a:gd fmla="*/ 1174 w 3285" name="TX384"/>
              <a:gd fmla="*/ 626 h 700" name="TY384"/>
              <a:gd fmla="*/ 1188 w 3285" name="TX385"/>
              <a:gd fmla="*/ 613 h 700" name="TY385"/>
              <a:gd fmla="*/ 1202 w 3285" name="TX386"/>
              <a:gd fmla="*/ 598 h 700" name="TY386"/>
              <a:gd fmla="*/ 1216 w 3285" name="TX387"/>
              <a:gd fmla="*/ 582 h 700" name="TY387"/>
              <a:gd fmla="*/ 1229 w 3285" name="TX388"/>
              <a:gd fmla="*/ 566 h 700" name="TY388"/>
              <a:gd fmla="*/ 1241 w 3285" name="TX389"/>
              <a:gd fmla="*/ 549 h 700" name="TY389"/>
              <a:gd fmla="*/ 1251 w 3285" name="TX390"/>
              <a:gd fmla="*/ 530 h 700" name="TY390"/>
              <a:gd fmla="*/ 1261 w 3285" name="TX391"/>
              <a:gd fmla="*/ 512 h 700" name="TY391"/>
              <a:gd fmla="*/ 1269 w 3285" name="TX392"/>
              <a:gd fmla="*/ 493 h 700" name="TY392"/>
              <a:gd fmla="*/ 1275 w 3285" name="TX393"/>
              <a:gd fmla="*/ 475 h 700" name="TY393"/>
              <a:gd fmla="*/ 1281 w 3285" name="TX394"/>
              <a:gd fmla="*/ 456 h 700" name="TY394"/>
              <a:gd fmla="*/ 1285 w 3285" name="TX395"/>
              <a:gd fmla="*/ 437 h 700" name="TY395"/>
              <a:gd fmla="*/ 1286 w 3285" name="TX396"/>
              <a:gd fmla="*/ 418 h 700" name="TY396"/>
              <a:gd fmla="*/ 1287 w 3285" name="TX397"/>
              <a:gd fmla="*/ 399 h 700" name="TY397"/>
              <a:gd fmla="*/ 1287 w 3285" name="TX398"/>
              <a:gd fmla="*/ 386 h 700" name="TY398"/>
              <a:gd fmla="*/ 1286 w 3285" name="TX399"/>
              <a:gd fmla="*/ 374 h 700" name="TY399"/>
              <a:gd fmla="*/ 1284 w 3285" name="TX400"/>
              <a:gd fmla="*/ 363 h 700" name="TY400"/>
              <a:gd fmla="*/ 1281 w 3285" name="TX401"/>
              <a:gd fmla="*/ 354 h 700" name="TY401"/>
              <a:gd fmla="*/ 1278 w 3285" name="TX402"/>
              <a:gd fmla="*/ 344 h 700" name="TY402"/>
              <a:gd fmla="*/ 1273 w 3285" name="TX403"/>
              <a:gd fmla="*/ 334 h 700" name="TY403"/>
              <a:gd fmla="*/ 1268 w 3285" name="TX404"/>
              <a:gd fmla="*/ 327 h 700" name="TY404"/>
              <a:gd fmla="*/ 1262 w 3285" name="TX405"/>
              <a:gd fmla="*/ 320 h 700" name="TY405"/>
              <a:gd fmla="*/ 1255 w 3285" name="TX406"/>
              <a:gd fmla="*/ 314 h 700" name="TY406"/>
              <a:gd fmla="*/ 1248 w 3285" name="TX407"/>
              <a:gd fmla="*/ 308 h 700" name="TY407"/>
              <a:gd fmla="*/ 1241 w 3285" name="TX408"/>
              <a:gd fmla="*/ 305 h 700" name="TY408"/>
              <a:gd fmla="*/ 1232 w 3285" name="TX409"/>
              <a:gd fmla="*/ 301 h 700" name="TY409"/>
              <a:gd fmla="*/ 1224 w 3285" name="TX410"/>
              <a:gd fmla="*/ 298 h 700" name="TY410"/>
              <a:gd fmla="*/ 1214 w 3285" name="TX411"/>
              <a:gd fmla="*/ 296 h 700" name="TY411"/>
              <a:gd fmla="*/ 1205 w 3285" name="TX412"/>
              <a:gd fmla="*/ 295 h 700" name="TY412"/>
              <a:gd fmla="*/ 1194 w 3285" name="TX413"/>
              <a:gd fmla="*/ 294 h 700" name="TY413"/>
              <a:gd fmla="*/ 1175 w 3285" name="TX414"/>
              <a:gd fmla="*/ 295 h 700" name="TY414"/>
              <a:gd fmla="*/ 1155 w 3285" name="TX415"/>
              <a:gd fmla="*/ 299 h 700" name="TY415"/>
              <a:gd fmla="*/ 1133 w 3285" name="TX416"/>
              <a:gd fmla="*/ 305 h 700" name="TY416"/>
              <a:gd fmla="*/ 1109 w 3285" name="TX417"/>
              <a:gd fmla="*/ 313 h 700" name="TY417"/>
              <a:gd fmla="*/ 1086 w 3285" name="TX418"/>
              <a:gd fmla="*/ 325 h 700" name="TY418"/>
              <a:gd fmla="*/ 1062 w 3285" name="TX419"/>
              <a:gd fmla="*/ 338 h 700" name="TY419"/>
              <a:gd fmla="*/ 1038 w 3285" name="TX420"/>
              <a:gd fmla="*/ 355 h 700" name="TY420"/>
              <a:gd fmla="*/ 1013 w 3285" name="TX421"/>
              <a:gd fmla="*/ 374 h 700" name="TY421"/>
              <a:gd fmla="*/ 1063 w 3285" name="TX422"/>
              <a:gd fmla="*/ 211 h 700" name="TY422"/>
              <a:gd fmla="*/ 1075 w 3285" name="TX423"/>
              <a:gd fmla="*/ 175 h 700" name="TY423"/>
              <a:gd fmla="*/ 1084 w 3285" name="TX424"/>
              <a:gd fmla="*/ 146 h 700" name="TY424"/>
              <a:gd fmla="*/ 1094 w 3285" name="TX425"/>
              <a:gd fmla="*/ 125 h 700" name="TY425"/>
              <a:gd fmla="*/ 1101 w 3285" name="TX426"/>
              <a:gd fmla="*/ 112 h 700" name="TY426"/>
              <a:gd fmla="*/ 1106 w 3285" name="TX427"/>
              <a:gd fmla="*/ 106 h 700" name="TY427"/>
              <a:gd fmla="*/ 1111 w 3285" name="TX428"/>
              <a:gd fmla="*/ 101 h 700" name="TY428"/>
              <a:gd fmla="*/ 1117 w 3285" name="TX429"/>
              <a:gd fmla="*/ 96 h 700" name="TY429"/>
              <a:gd fmla="*/ 1123 w 3285" name="TX430"/>
              <a:gd fmla="*/ 93 h 700" name="TY430"/>
              <a:gd fmla="*/ 1129 w 3285" name="TX431"/>
              <a:gd fmla="*/ 90 h 700" name="TY431"/>
              <a:gd fmla="*/ 1136 w 3285" name="TX432"/>
              <a:gd fmla="*/ 88 h 700" name="TY432"/>
              <a:gd fmla="*/ 1143 w 3285" name="TX433"/>
              <a:gd fmla="*/ 87 h 700" name="TY433"/>
              <a:gd fmla="*/ 1150 w 3285" name="TX434"/>
              <a:gd fmla="*/ 87 h 700" name="TY434"/>
              <a:gd fmla="*/ 1168 w 3285" name="TX435"/>
              <a:gd fmla="*/ 88 h 700" name="TY435"/>
              <a:gd fmla="*/ 1189 w 3285" name="TX436"/>
              <a:gd fmla="*/ 90 h 700" name="TY436"/>
              <a:gd fmla="*/ 1231 w 3285" name="TX437"/>
              <a:gd fmla="*/ 95 h 700" name="TY437"/>
              <a:gd fmla="*/ 1258 w 3285" name="TX438"/>
              <a:gd fmla="*/ 96 h 700" name="TY438"/>
              <a:gd fmla="*/ 1270 w 3285" name="TX439"/>
              <a:gd fmla="*/ 96 h 700" name="TY439"/>
              <a:gd fmla="*/ 1281 w 3285" name="TX440"/>
              <a:gd fmla="*/ 94 h 700" name="TY440"/>
              <a:gd fmla="*/ 1292 w 3285" name="TX441"/>
              <a:gd fmla="*/ 91 h 700" name="TY441"/>
              <a:gd fmla="*/ 1299 w 3285" name="TX442"/>
              <a:gd fmla="*/ 88 h 700" name="TY442"/>
              <a:gd fmla="*/ 1306 w 3285" name="TX443"/>
              <a:gd fmla="*/ 82 h 700" name="TY443"/>
              <a:gd fmla="*/ 1310 w 3285" name="TX444"/>
              <a:gd fmla="*/ 77 h 700" name="TY444"/>
              <a:gd fmla="*/ 1313 w 3285" name="TX445"/>
              <a:gd fmla="*/ 71 h 700" name="TY445"/>
              <a:gd fmla="*/ 1313 w 3285" name="TX446"/>
              <a:gd fmla="*/ 64 h 700" name="TY446"/>
              <a:gd fmla="*/ 1062 w 3285" name="TX448"/>
              <a:gd fmla="*/ 374 h 700" name="TY448"/>
              <a:gd fmla="*/ 1062 w 3285" name="TX449"/>
              <a:gd fmla="*/ 374 h 700" name="TY449"/>
              <a:gd fmla="*/ 1082 w 3285" name="TX450"/>
              <a:gd fmla="*/ 362 h 700" name="TY450"/>
              <a:gd fmla="*/ 1100 w 3285" name="TX451"/>
              <a:gd fmla="*/ 352 h 700" name="TY451"/>
              <a:gd fmla="*/ 1109 w 3285" name="TX452"/>
              <a:gd fmla="*/ 350 h 700" name="TY452"/>
              <a:gd fmla="*/ 1117 w 3285" name="TX453"/>
              <a:gd fmla="*/ 348 h 700" name="TY453"/>
              <a:gd fmla="*/ 1125 w 3285" name="TX454"/>
              <a:gd fmla="*/ 346 h 700" name="TY454"/>
              <a:gd fmla="*/ 1133 w 3285" name="TX455"/>
              <a:gd fmla="*/ 346 h 700" name="TY455"/>
              <a:gd fmla="*/ 1144 w 3285" name="TX456"/>
              <a:gd fmla="*/ 346 h 700" name="TY456"/>
              <a:gd fmla="*/ 1155 w 3285" name="TX457"/>
              <a:gd fmla="*/ 350 h 700" name="TY457"/>
              <a:gd fmla="*/ 1163 w 3285" name="TX458"/>
              <a:gd fmla="*/ 355 h 700" name="TY458"/>
              <a:gd fmla="*/ 1171 w 3285" name="TX459"/>
              <a:gd fmla="*/ 362 h 700" name="TY459"/>
              <a:gd fmla="*/ 1175 w 3285" name="TX460"/>
              <a:gd fmla="*/ 368 h 700" name="TY460"/>
              <a:gd fmla="*/ 1180 w 3285" name="TX461"/>
              <a:gd fmla="*/ 374 h 700" name="TY461"/>
              <a:gd fmla="*/ 1183 w 3285" name="TX462"/>
              <a:gd fmla="*/ 381 h 700" name="TY462"/>
              <a:gd fmla="*/ 1186 w 3285" name="TX463"/>
              <a:gd fmla="*/ 388 h 700" name="TY463"/>
              <a:gd fmla="*/ 1189 w 3285" name="TX464"/>
              <a:gd fmla="*/ 405 h 700" name="TY464"/>
              <a:gd fmla="*/ 1191 w 3285" name="TX465"/>
              <a:gd fmla="*/ 421 h 700" name="TY465"/>
              <a:gd fmla="*/ 1191 w 3285" name="TX466"/>
              <a:gd fmla="*/ 442 h 700" name="TY466"/>
              <a:gd fmla="*/ 1188 w 3285" name="TX467"/>
              <a:gd fmla="*/ 462 h 700" name="TY467"/>
              <a:gd fmla="*/ 1183 w 3285" name="TX468"/>
              <a:gd fmla="*/ 482 h 700" name="TY468"/>
              <a:gd fmla="*/ 1177 w 3285" name="TX469"/>
              <a:gd fmla="*/ 502 h 700" name="TY469"/>
              <a:gd fmla="*/ 1170 w 3285" name="TX470"/>
              <a:gd fmla="*/ 524 h 700" name="TY470"/>
              <a:gd fmla="*/ 1161 w 3285" name="TX471"/>
              <a:gd fmla="*/ 544 h 700" name="TY471"/>
              <a:gd fmla="*/ 1150 w 3285" name="TX472"/>
              <a:gd fmla="*/ 564 h 700" name="TY472"/>
              <a:gd fmla="*/ 1138 w 3285" name="TX473"/>
              <a:gd fmla="*/ 585 h 700" name="TY473"/>
              <a:gd fmla="*/ 1125 w 3285" name="TX474"/>
              <a:gd fmla="*/ 604 h 700" name="TY474"/>
              <a:gd fmla="*/ 1111 w 3285" name="TX475"/>
              <a:gd fmla="*/ 620 h 700" name="TY475"/>
              <a:gd fmla="*/ 1096 w 3285" name="TX476"/>
              <a:gd fmla="*/ 635 h 700" name="TY476"/>
              <a:gd fmla="*/ 1082 w 3285" name="TX477"/>
              <a:gd fmla="*/ 645 h 700" name="TY477"/>
              <a:gd fmla="*/ 1067 w 3285" name="TX478"/>
              <a:gd fmla="*/ 655 h 700" name="TY478"/>
              <a:gd fmla="*/ 1051 w 3285" name="TX479"/>
              <a:gd fmla="*/ 661 h 700" name="TY479"/>
              <a:gd fmla="*/ 1034 w 3285" name="TX480"/>
              <a:gd fmla="*/ 664 h 700" name="TY480"/>
              <a:gd fmla="*/ 1018 w 3285" name="TX481"/>
              <a:gd fmla="*/ 666 h 700" name="TY481"/>
              <a:gd fmla="*/ 1005 w 3285" name="TX482"/>
              <a:gd fmla="*/ 666 h 700" name="TY482"/>
              <a:gd fmla="*/ 993 w 3285" name="TX483"/>
              <a:gd fmla="*/ 662 h 700" name="TY483"/>
              <a:gd fmla="*/ 981 w 3285" name="TX484"/>
              <a:gd fmla="*/ 656 h 700" name="TY484"/>
              <a:gd fmla="*/ 970 w 3285" name="TX485"/>
              <a:gd fmla="*/ 649 h 700" name="TY485"/>
              <a:gd fmla="*/ 960 w 3285" name="TX486"/>
              <a:gd fmla="*/ 641 h 700" name="TY486"/>
              <a:gd fmla="*/ 953 w 3285" name="TX487"/>
              <a:gd fmla="*/ 630 h 700" name="TY487"/>
              <a:gd fmla="*/ 950 w 3285" name="TX488"/>
              <a:gd fmla="*/ 619 h 700" name="TY488"/>
              <a:gd fmla="*/ 949 w 3285" name="TX489"/>
              <a:gd fmla="*/ 607 h 700" name="TY489"/>
              <a:gd fmla="*/ 950 w 3285" name="TX490"/>
              <a:gd fmla="*/ 591 h 700" name="TY490"/>
              <a:gd fmla="*/ 951 w 3285" name="TX491"/>
              <a:gd fmla="*/ 574 h 700" name="TY491"/>
              <a:gd fmla="*/ 953 w 3285" name="TX492"/>
              <a:gd fmla="*/ 556 h 700" name="TY492"/>
              <a:gd fmla="*/ 958 w 3285" name="TX493"/>
              <a:gd fmla="*/ 539 h 700" name="TY493"/>
              <a:gd fmla="*/ 963 w 3285" name="TX494"/>
              <a:gd fmla="*/ 523 h 700" name="TY494"/>
              <a:gd fmla="*/ 969 w 3285" name="TX495"/>
              <a:gd fmla="*/ 505 h 700" name="TY495"/>
              <a:gd fmla="*/ 976 w 3285" name="TX496"/>
              <a:gd fmla="*/ 488 h 700" name="TY496"/>
              <a:gd fmla="*/ 985 w 3285" name="TX497"/>
              <a:gd fmla="*/ 470 h 700" name="TY497"/>
              <a:gd fmla="*/ 994 w 3285" name="TX498"/>
              <a:gd fmla="*/ 454 h 700" name="TY498"/>
              <a:gd fmla="*/ 1003 w 3285" name="TX499"/>
              <a:gd fmla="*/ 438 h 700" name="TY499"/>
              <a:gd fmla="*/ 1013 w 3285" name="TX500"/>
              <a:gd fmla="*/ 424 h 700" name="TY500"/>
              <a:gd fmla="*/ 1022 w 3285" name="TX501"/>
              <a:gd fmla="*/ 412 h 700" name="TY501"/>
              <a:gd fmla="*/ 1032 w 3285" name="TX502"/>
              <a:gd fmla="*/ 400 h 700" name="TY502"/>
              <a:gd fmla="*/ 1042 w 3285" name="TX503"/>
              <a:gd fmla="*/ 389 h 700" name="TY503"/>
              <a:gd fmla="*/ 1052 w 3285" name="TX504"/>
              <a:gd fmla="*/ 381 h 700" name="TY504"/>
              <a:gd fmla="*/ 1062 w 3285" name="TX505"/>
              <a:gd fmla="*/ 374 h 700" name="TY505"/>
              <a:gd fmla="*/ 2495 w 3285" name="TX507"/>
              <a:gd fmla="*/ 308 h 700" name="TY507"/>
              <a:gd fmla="*/ 2495 w 3285" name="TX508"/>
              <a:gd fmla="*/ 308 h 700" name="TY508"/>
              <a:gd fmla="*/ 2488 w 3285" name="TX509"/>
              <a:gd fmla="*/ 305 h 700" name="TY509"/>
              <a:gd fmla="*/ 2482 w 3285" name="TX510"/>
              <a:gd fmla="*/ 301 h 700" name="TY510"/>
              <a:gd fmla="*/ 2466 w 3285" name="TX511"/>
              <a:gd fmla="*/ 296 h 700" name="TY511"/>
              <a:gd fmla="*/ 2448 w 3285" name="TX512"/>
              <a:gd fmla="*/ 293 h 700" name="TY512"/>
              <a:gd fmla="*/ 2428 w 3285" name="TX513"/>
              <a:gd fmla="*/ 292 h 700" name="TY513"/>
              <a:gd fmla="*/ 2414 w 3285" name="TX514"/>
              <a:gd fmla="*/ 293 h 700" name="TY514"/>
              <a:gd fmla="*/ 2398 w 3285" name="TX515"/>
              <a:gd fmla="*/ 294 h 700" name="TY515"/>
              <a:gd fmla="*/ 2384 w 3285" name="TX516"/>
              <a:gd fmla="*/ 296 h 700" name="TY516"/>
              <a:gd fmla="*/ 2370 w 3285" name="TX517"/>
              <a:gd fmla="*/ 299 h 700" name="TY517"/>
              <a:gd fmla="*/ 2355 w 3285" name="TX518"/>
              <a:gd fmla="*/ 302 h 700" name="TY518"/>
              <a:gd fmla="*/ 2341 w 3285" name="TX519"/>
              <a:gd fmla="*/ 307 h 700" name="TY519"/>
              <a:gd fmla="*/ 2328 w 3285" name="TX520"/>
              <a:gd fmla="*/ 313 h 700" name="TY520"/>
              <a:gd fmla="*/ 2314 w 3285" name="TX521"/>
              <a:gd fmla="*/ 320 h 700" name="TY521"/>
              <a:gd fmla="*/ 2302 w 3285" name="TX522"/>
              <a:gd fmla="*/ 327 h 700" name="TY522"/>
              <a:gd fmla="*/ 2289 w 3285" name="TX523"/>
              <a:gd fmla="*/ 336 h 700" name="TY523"/>
              <a:gd fmla="*/ 2275 w 3285" name="TX524"/>
              <a:gd fmla="*/ 345 h 700" name="TY524"/>
              <a:gd fmla="*/ 2263 w 3285" name="TX525"/>
              <a:gd fmla="*/ 355 h 700" name="TY525"/>
              <a:gd fmla="*/ 2252 w 3285" name="TX526"/>
              <a:gd fmla="*/ 365 h 700" name="TY526"/>
              <a:gd fmla="*/ 2240 w 3285" name="TX527"/>
              <a:gd fmla="*/ 377 h 700" name="TY527"/>
              <a:gd fmla="*/ 2228 w 3285" name="TX528"/>
              <a:gd fmla="*/ 390 h 700" name="TY528"/>
              <a:gd fmla="*/ 2217 w 3285" name="TX529"/>
              <a:gd fmla="*/ 404 h 700" name="TY529"/>
              <a:gd fmla="*/ 2199 w 3285" name="TX530"/>
              <a:gd fmla="*/ 429 h 700" name="TY530"/>
              <a:gd fmla="*/ 2182 w 3285" name="TX531"/>
              <a:gd fmla="*/ 454 h 700" name="TY531"/>
              <a:gd fmla="*/ 2169 w 3285" name="TX532"/>
              <a:gd fmla="*/ 479 h 700" name="TY532"/>
              <a:gd fmla="*/ 2159 w 3285" name="TX533"/>
              <a:gd fmla="*/ 502 h 700" name="TY533"/>
              <a:gd fmla="*/ 2149 w 3285" name="TX534"/>
              <a:gd fmla="*/ 527 h 700" name="TY534"/>
              <a:gd fmla="*/ 2143 w 3285" name="TX535"/>
              <a:gd fmla="*/ 552 h 700" name="TY535"/>
              <a:gd fmla="*/ 2140 w 3285" name="TX536"/>
              <a:gd fmla="*/ 577 h 700" name="TY536"/>
              <a:gd fmla="*/ 2138 w 3285" name="TX537"/>
              <a:gd fmla="*/ 603 h 700" name="TY537"/>
              <a:gd fmla="*/ 2138 w 3285" name="TX538"/>
              <a:gd fmla="*/ 614 h 700" name="TY538"/>
              <a:gd fmla="*/ 2140 w 3285" name="TX539"/>
              <a:gd fmla="*/ 625 h 700" name="TY539"/>
              <a:gd fmla="*/ 2142 w 3285" name="TX540"/>
              <a:gd fmla="*/ 636 h 700" name="TY540"/>
              <a:gd fmla="*/ 2144 w 3285" name="TX541"/>
              <a:gd fmla="*/ 645 h 700" name="TY541"/>
              <a:gd fmla="*/ 2147 w 3285" name="TX542"/>
              <a:gd fmla="*/ 654 h 700" name="TY542"/>
              <a:gd fmla="*/ 2151 w 3285" name="TX543"/>
              <a:gd fmla="*/ 661 h 700" name="TY543"/>
              <a:gd fmla="*/ 2156 w 3285" name="TX544"/>
              <a:gd fmla="*/ 668 h 700" name="TY544"/>
              <a:gd fmla="*/ 2161 w 3285" name="TX545"/>
              <a:gd fmla="*/ 674 h 700" name="TY545"/>
              <a:gd fmla="*/ 2167 w 3285" name="TX546"/>
              <a:gd fmla="*/ 680 h 700" name="TY546"/>
              <a:gd fmla="*/ 2174 w 3285" name="TX547"/>
              <a:gd fmla="*/ 684 h 700" name="TY547"/>
              <a:gd fmla="*/ 2181 w 3285" name="TX548"/>
              <a:gd fmla="*/ 688 h 700" name="TY548"/>
              <a:gd fmla="*/ 2188 w 3285" name="TX549"/>
              <a:gd fmla="*/ 691 h 700" name="TY549"/>
              <a:gd fmla="*/ 2198 w 3285" name="TX550"/>
              <a:gd fmla="*/ 693 h 700" name="TY550"/>
              <a:gd fmla="*/ 2206 w 3285" name="TX551"/>
              <a:gd fmla="*/ 695 h 700" name="TY551"/>
              <a:gd fmla="*/ 2216 w 3285" name="TX552"/>
              <a:gd fmla="*/ 697 h 700" name="TY552"/>
              <a:gd fmla="*/ 2227 w 3285" name="TX553"/>
              <a:gd fmla="*/ 697 h 700" name="TY553"/>
              <a:gd fmla="*/ 2240 w 3285" name="TX554"/>
              <a:gd fmla="*/ 697 h 700" name="TY554"/>
              <a:gd fmla="*/ 2254 w 3285" name="TX555"/>
              <a:gd fmla="*/ 694 h 700" name="TY555"/>
              <a:gd fmla="*/ 2268 w 3285" name="TX556"/>
              <a:gd fmla="*/ 693 h 700" name="TY556"/>
              <a:gd fmla="*/ 2283 w 3285" name="TX557"/>
              <a:gd fmla="*/ 689 h 700" name="TY557"/>
              <a:gd fmla="*/ 2297 w 3285" name="TX558"/>
              <a:gd fmla="*/ 686 h 700" name="TY558"/>
              <a:gd fmla="*/ 2312 w 3285" name="TX559"/>
              <a:gd fmla="*/ 681 h 700" name="TY559"/>
              <a:gd fmla="*/ 2343 w 3285" name="TX560"/>
              <a:gd fmla="*/ 669 h 700" name="TY560"/>
              <a:gd fmla="*/ 2376 w 3285" name="TX561"/>
              <a:gd fmla="*/ 654 h 700" name="TY561"/>
              <a:gd fmla="*/ 2410 w 3285" name="TX562"/>
              <a:gd fmla="*/ 636 h 700" name="TY562"/>
              <a:gd fmla="*/ 2445 w 3285" name="TX563"/>
              <a:gd fmla="*/ 613 h 700" name="TY563"/>
              <a:gd fmla="*/ 2482 w 3285" name="TX564"/>
              <a:gd fmla="*/ 588 h 700" name="TY564"/>
              <a:gd fmla="*/ 2461 w 3285" name="TX565"/>
              <a:gd fmla="*/ 568 h 700" name="TY565"/>
              <a:gd fmla="*/ 2426 w 3285" name="TX566"/>
              <a:gd fmla="*/ 588 h 700" name="TY566"/>
              <a:gd fmla="*/ 2393 w 3285" name="TX567"/>
              <a:gd fmla="*/ 605 h 700" name="TY567"/>
              <a:gd fmla="*/ 2366 w 3285" name="TX568"/>
              <a:gd fmla="*/ 617 h 700" name="TY568"/>
              <a:gd fmla="*/ 2345 w 3285" name="TX569"/>
              <a:gd fmla="*/ 626 h 700" name="TY569"/>
              <a:gd fmla="*/ 2330 w 3285" name="TX570"/>
              <a:gd fmla="*/ 631 h 700" name="TY570"/>
              <a:gd fmla="*/ 2316 w 3285" name="TX571"/>
              <a:gd fmla="*/ 635 h 700" name="TY571"/>
              <a:gd fmla="*/ 2303 w 3285" name="TX572"/>
              <a:gd fmla="*/ 636 h 700" name="TY572"/>
              <a:gd fmla="*/ 2290 w 3285" name="TX573"/>
              <a:gd fmla="*/ 637 h 700" name="TY573"/>
              <a:gd fmla="*/ 2278 w 3285" name="TX574"/>
              <a:gd fmla="*/ 636 h 700" name="TY574"/>
              <a:gd fmla="*/ 2267 w 3285" name="TX575"/>
              <a:gd fmla="*/ 633 h 700" name="TY575"/>
              <a:gd fmla="*/ 2258 w 3285" name="TX576"/>
              <a:gd fmla="*/ 630 h 700" name="TY576"/>
              <a:gd fmla="*/ 2250 w 3285" name="TX577"/>
              <a:gd fmla="*/ 624 h 700" name="TY577"/>
              <a:gd fmla="*/ 2247 w 3285" name="TX578"/>
              <a:gd fmla="*/ 620 h 700" name="TY578"/>
              <a:gd fmla="*/ 2244 w 3285" name="TX579"/>
              <a:gd fmla="*/ 616 h 700" name="TY579"/>
              <a:gd fmla="*/ 2240 w 3285" name="TX580"/>
              <a:gd fmla="*/ 606 h 700" name="TY580"/>
              <a:gd fmla="*/ 2237 w 3285" name="TX581"/>
              <a:gd fmla="*/ 593 h 700" name="TY581"/>
              <a:gd fmla="*/ 2236 w 3285" name="TX582"/>
              <a:gd fmla="*/ 577 h 700" name="TY582"/>
              <a:gd fmla="*/ 2237 w 3285" name="TX583"/>
              <a:gd fmla="*/ 555 h 700" name="TY583"/>
              <a:gd fmla="*/ 2242 w 3285" name="TX584"/>
              <a:gd fmla="*/ 530 h 700" name="TY584"/>
              <a:gd fmla="*/ 2337 w 3285" name="TX585"/>
              <a:gd fmla="*/ 496 h 700" name="TY585"/>
              <a:gd fmla="*/ 2370 w 3285" name="TX586"/>
              <a:gd fmla="*/ 483 h 700" name="TY586"/>
              <a:gd fmla="*/ 2392 w 3285" name="TX587"/>
              <a:gd fmla="*/ 474 h 700" name="TY587"/>
              <a:gd fmla="*/ 2424 w 3285" name="TX588"/>
              <a:gd fmla="*/ 458 h 700" name="TY588"/>
              <a:gd fmla="*/ 2452 w 3285" name="TX589"/>
              <a:gd fmla="*/ 443 h 700" name="TY589"/>
              <a:gd fmla="*/ 2473 w 3285" name="TX590"/>
              <a:gd fmla="*/ 429 h 700" name="TY590"/>
              <a:gd fmla="*/ 2482 w 3285" name="TX591"/>
              <a:gd fmla="*/ 420 h 700" name="TY591"/>
              <a:gd fmla="*/ 2490 w 3285" name="TX592"/>
              <a:gd fmla="*/ 413 h 700" name="TY592"/>
              <a:gd fmla="*/ 2502 w 3285" name="TX593"/>
              <a:gd fmla="*/ 399 h 700" name="TY593"/>
              <a:gd fmla="*/ 2507 w 3285" name="TX594"/>
              <a:gd fmla="*/ 392 h 700" name="TY594"/>
              <a:gd fmla="*/ 2510 w 3285" name="TX595"/>
              <a:gd fmla="*/ 383 h 700" name="TY595"/>
              <a:gd fmla="*/ 2513 w 3285" name="TX596"/>
              <a:gd fmla="*/ 376 h 700" name="TY596"/>
              <a:gd fmla="*/ 2515 w 3285" name="TX597"/>
              <a:gd fmla="*/ 369 h 700" name="TY597"/>
              <a:gd fmla="*/ 2516 w 3285" name="TX598"/>
              <a:gd fmla="*/ 362 h 700" name="TY598"/>
              <a:gd fmla="*/ 2517 w 3285" name="TX599"/>
              <a:gd fmla="*/ 354 h 700" name="TY599"/>
              <a:gd fmla="*/ 2516 w 3285" name="TX600"/>
              <a:gd fmla="*/ 346 h 700" name="TY600"/>
              <a:gd fmla="*/ 2515 w 3285" name="TX601"/>
              <a:gd fmla="*/ 340 h 700" name="TY601"/>
              <a:gd fmla="*/ 2514 w 3285" name="TX602"/>
              <a:gd fmla="*/ 333 h 700" name="TY602"/>
              <a:gd fmla="*/ 2511 w 3285" name="TX603"/>
              <a:gd fmla="*/ 328 h 700" name="TY603"/>
              <a:gd fmla="*/ 2508 w 3285" name="TX604"/>
              <a:gd fmla="*/ 323 h 700" name="TY604"/>
              <a:gd fmla="*/ 2504 w 3285" name="TX605"/>
              <a:gd fmla="*/ 318 h 700" name="TY605"/>
              <a:gd fmla="*/ 2500 w 3285" name="TX606"/>
              <a:gd fmla="*/ 313 h 700" name="TY606"/>
              <a:gd fmla="*/ 2495 w 3285" name="TX607"/>
              <a:gd fmla="*/ 308 h 700" name="TY607"/>
              <a:gd fmla="*/ 2396 w 3285" name="TX609"/>
              <a:gd fmla="*/ 427 h 700" name="TY609"/>
              <a:gd fmla="*/ 2396 w 3285" name="TX610"/>
              <a:gd fmla="*/ 427 h 700" name="TY610"/>
              <a:gd fmla="*/ 2383 w 3285" name="TX611"/>
              <a:gd fmla="*/ 437 h 700" name="TY611"/>
              <a:gd fmla="*/ 2368 w 3285" name="TX612"/>
              <a:gd fmla="*/ 446 h 700" name="TY612"/>
              <a:gd fmla="*/ 2352 w 3285" name="TX613"/>
              <a:gd fmla="*/ 456 h 700" name="TY613"/>
              <a:gd fmla="*/ 2335 w 3285" name="TX614"/>
              <a:gd fmla="*/ 465 h 700" name="TY614"/>
              <a:gd fmla="*/ 2316 w 3285" name="TX615"/>
              <a:gd fmla="*/ 474 h 700" name="TY615"/>
              <a:gd fmla="*/ 2294 w 3285" name="TX616"/>
              <a:gd fmla="*/ 483 h 700" name="TY616"/>
              <a:gd fmla="*/ 2249 w 3285" name="TX617"/>
              <a:gd fmla="*/ 500 h 700" name="TY617"/>
              <a:gd fmla="*/ 2256 w 3285" name="TX618"/>
              <a:gd fmla="*/ 474 h 700" name="TY618"/>
              <a:gd fmla="*/ 2265 w 3285" name="TX619"/>
              <a:gd fmla="*/ 448 h 700" name="TY619"/>
              <a:gd fmla="*/ 2275 w 3285" name="TX620"/>
              <a:gd fmla="*/ 421 h 700" name="TY620"/>
              <a:gd fmla="*/ 2289 w 3285" name="TX621"/>
              <a:gd fmla="*/ 395 h 700" name="TY621"/>
              <a:gd fmla="*/ 2299 w 3285" name="TX622"/>
              <a:gd fmla="*/ 380 h 700" name="TY622"/>
              <a:gd fmla="*/ 2310 w 3285" name="TX623"/>
              <a:gd fmla="*/ 365 h 700" name="TY623"/>
              <a:gd fmla="*/ 2323 w 3285" name="TX624"/>
              <a:gd fmla="*/ 354 h 700" name="TY624"/>
              <a:gd fmla="*/ 2336 w 3285" name="TX625"/>
              <a:gd fmla="*/ 344 h 700" name="TY625"/>
              <a:gd fmla="*/ 2347 w 3285" name="TX626"/>
              <a:gd fmla="*/ 338 h 700" name="TY626"/>
              <a:gd fmla="*/ 2358 w 3285" name="TX627"/>
              <a:gd fmla="*/ 333 h 700" name="TY627"/>
              <a:gd fmla="*/ 2368 w 3285" name="TX628"/>
              <a:gd fmla="*/ 331 h 700" name="TY628"/>
              <a:gd fmla="*/ 2380 w 3285" name="TX629"/>
              <a:gd fmla="*/ 331 h 700" name="TY629"/>
              <a:gd fmla="*/ 2390 w 3285" name="TX630"/>
              <a:gd fmla="*/ 331 h 700" name="TY630"/>
              <a:gd fmla="*/ 2399 w 3285" name="TX631"/>
              <a:gd fmla="*/ 333 h 700" name="TY631"/>
              <a:gd fmla="*/ 2408 w 3285" name="TX632"/>
              <a:gd fmla="*/ 337 h 700" name="TY632"/>
              <a:gd fmla="*/ 2415 w 3285" name="TX633"/>
              <a:gd fmla="*/ 343 h 700" name="TY633"/>
              <a:gd fmla="*/ 2421 w 3285" name="TX634"/>
              <a:gd fmla="*/ 349 h 700" name="TY634"/>
              <a:gd fmla="*/ 2426 w 3285" name="TX635"/>
              <a:gd fmla="*/ 356 h 700" name="TY635"/>
              <a:gd fmla="*/ 2428 w 3285" name="TX636"/>
              <a:gd fmla="*/ 364 h 700" name="TY636"/>
              <a:gd fmla="*/ 2429 w 3285" name="TX637"/>
              <a:gd fmla="*/ 374 h 700" name="TY637"/>
              <a:gd fmla="*/ 2428 w 3285" name="TX638"/>
              <a:gd fmla="*/ 381 h 700" name="TY638"/>
              <a:gd fmla="*/ 2427 w 3285" name="TX639"/>
              <a:gd fmla="*/ 388 h 700" name="TY639"/>
              <a:gd fmla="*/ 2424 w 3285" name="TX640"/>
              <a:gd fmla="*/ 394 h 700" name="TY640"/>
              <a:gd fmla="*/ 2421 w 3285" name="TX641"/>
              <a:gd fmla="*/ 401 h 700" name="TY641"/>
              <a:gd fmla="*/ 2416 w 3285" name="TX642"/>
              <a:gd fmla="*/ 407 h 700" name="TY642"/>
              <a:gd fmla="*/ 2410 w 3285" name="TX643"/>
              <a:gd fmla="*/ 414 h 700" name="TY643"/>
              <a:gd fmla="*/ 2396 w 3285" name="TX644"/>
              <a:gd fmla="*/ 427 h 700" name="TY644"/>
              <a:gd fmla="*/ 3270 w 3285" name="TX646"/>
              <a:gd fmla="*/ 39 h 700" name="TY646"/>
              <a:gd fmla="*/ 3270 w 3285" name="TX647"/>
              <a:gd fmla="*/ 39 h 700" name="TY647"/>
              <a:gd fmla="*/ 3263 w 3285" name="TX648"/>
              <a:gd fmla="*/ 34 h 700" name="TY648"/>
              <a:gd fmla="*/ 3253 w 3285" name="TX649"/>
              <a:gd fmla="*/ 31 h 700" name="TY649"/>
              <a:gd fmla="*/ 3242 w 3285" name="TX650"/>
              <a:gd fmla="*/ 29 h 700" name="TY650"/>
              <a:gd fmla="*/ 3232 w 3285" name="TX651"/>
              <a:gd fmla="*/ 28 h 700" name="TY651"/>
              <a:gd fmla="*/ 3208 w 3285" name="TX652"/>
              <a:gd fmla="*/ 29 h 700" name="TY652"/>
              <a:gd fmla="*/ 3184 w 3285" name="TX653"/>
              <a:gd fmla="*/ 33 h 700" name="TY653"/>
              <a:gd fmla="*/ 3158 w 3285" name="TX654"/>
              <a:gd fmla="*/ 38 h 700" name="TY654"/>
              <a:gd fmla="*/ 3133 w 3285" name="TX655"/>
              <a:gd fmla="*/ 45 h 700" name="TY655"/>
              <a:gd fmla="*/ 3106 w 3285" name="TX656"/>
              <a:gd fmla="*/ 54 h 700" name="TY656"/>
              <a:gd fmla="*/ 3083 w 3285" name="TX657"/>
              <a:gd fmla="*/ 65 h 700" name="TY657"/>
              <a:gd fmla="*/ 3059 w 3285" name="TX658"/>
              <a:gd fmla="*/ 77 h 700" name="TY658"/>
              <a:gd fmla="*/ 3038 w 3285" name="TX659"/>
              <a:gd fmla="*/ 91 h 700" name="TY659"/>
              <a:gd fmla="*/ 3018 w 3285" name="TX660"/>
              <a:gd fmla="*/ 108 h 700" name="TY660"/>
              <a:gd fmla="*/ 3000 w 3285" name="TX661"/>
              <a:gd fmla="*/ 125 h 700" name="TY661"/>
              <a:gd fmla="*/ 2985 w 3285" name="TX662"/>
              <a:gd fmla="*/ 144 h 700" name="TY662"/>
              <a:gd fmla="*/ 2970 w 3285" name="TX663"/>
              <a:gd fmla="*/ 164 h 700" name="TY663"/>
              <a:gd fmla="*/ 2957 w 3285" name="TX664"/>
              <a:gd fmla="*/ 188 h 700" name="TY664"/>
              <a:gd fmla="*/ 2944 w 3285" name="TX665"/>
              <a:gd fmla="*/ 218 h 700" name="TY665"/>
              <a:gd fmla="*/ 2930 w 3285" name="TX666"/>
              <a:gd fmla="*/ 253 h 700" name="TY666"/>
              <a:gd fmla="*/ 2916 w 3285" name="TX667"/>
              <a:gd fmla="*/ 296 h 700" name="TY667"/>
              <a:gd fmla="*/ 2893 w 3285" name="TX668"/>
              <a:gd fmla="*/ 294 h 700" name="TY668"/>
              <a:gd fmla="*/ 2876 w 3285" name="TX669"/>
              <a:gd fmla="*/ 293 h 700" name="TY669"/>
              <a:gd fmla="*/ 2861 w 3285" name="TX670"/>
              <a:gd fmla="*/ 294 h 700" name="TY670"/>
              <a:gd fmla="*/ 2845 w 3285" name="TX671"/>
              <a:gd fmla="*/ 295 h 700" name="TY671"/>
              <a:gd fmla="*/ 2830 w 3285" name="TX672"/>
              <a:gd fmla="*/ 299 h 700" name="TY672"/>
              <a:gd fmla="*/ 2813 w 3285" name="TX673"/>
              <a:gd fmla="*/ 303 h 700" name="TY673"/>
              <a:gd fmla="*/ 2796 w 3285" name="TX674"/>
              <a:gd fmla="*/ 309 h 700" name="TY674"/>
              <a:gd fmla="*/ 2780 w 3285" name="TX675"/>
              <a:gd fmla="*/ 315 h 700" name="TY675"/>
              <a:gd fmla="*/ 2762 w 3285" name="TX676"/>
              <a:gd fmla="*/ 325 h 700" name="TY676"/>
              <a:gd fmla="*/ 2744 w 3285" name="TX677"/>
              <a:gd fmla="*/ 334 h 700" name="TY677"/>
              <a:gd fmla="*/ 2726 w 3285" name="TX678"/>
              <a:gd fmla="*/ 345 h 700" name="TY678"/>
              <a:gd fmla="*/ 2708 w 3285" name="TX679"/>
              <a:gd fmla="*/ 357 h 700" name="TY679"/>
              <a:gd fmla="*/ 2691 w 3285" name="TX680"/>
              <a:gd fmla="*/ 371 h 700" name="TY680"/>
              <a:gd fmla="*/ 2675 w 3285" name="TX681"/>
              <a:gd fmla="*/ 387 h 700" name="TY681"/>
              <a:gd fmla="*/ 2658 w 3285" name="TX682"/>
              <a:gd fmla="*/ 404 h 700" name="TY682"/>
              <a:gd fmla="*/ 2643 w 3285" name="TX683"/>
              <a:gd fmla="*/ 421 h 700" name="TY683"/>
              <a:gd fmla="*/ 2627 w 3285" name="TX684"/>
              <a:gd fmla="*/ 440 h 700" name="TY684"/>
              <a:gd fmla="*/ 2613 w 3285" name="TX685"/>
              <a:gd fmla="*/ 461 h 700" name="TY685"/>
              <a:gd fmla="*/ 2598 w 3285" name="TX686"/>
              <a:gd fmla="*/ 482 h 700" name="TY686"/>
              <a:gd fmla="*/ 2587 w 3285" name="TX687"/>
              <a:gd fmla="*/ 504 h 700" name="TY687"/>
              <a:gd fmla="*/ 2576 w 3285" name="TX688"/>
              <a:gd fmla="*/ 523 h 700" name="TY688"/>
              <a:gd fmla="*/ 2568 w 3285" name="TX689"/>
              <a:gd fmla="*/ 543 h 700" name="TY689"/>
              <a:gd fmla="*/ 2562 w 3285" name="TX690"/>
              <a:gd fmla="*/ 561 h 700" name="TY690"/>
              <a:gd fmla="*/ 2557 w 3285" name="TX691"/>
              <a:gd fmla="*/ 579 h 700" name="TY691"/>
              <a:gd fmla="*/ 2554 w 3285" name="TX692"/>
              <a:gd fmla="*/ 597 h 700" name="TY692"/>
              <a:gd fmla="*/ 2553 w 3285" name="TX693"/>
              <a:gd fmla="*/ 613 h 700" name="TY693"/>
              <a:gd fmla="*/ 2553 w 3285" name="TX694"/>
              <a:gd fmla="*/ 624 h 700" name="TY694"/>
              <a:gd fmla="*/ 2554 w 3285" name="TX695"/>
              <a:gd fmla="*/ 633 h 700" name="TY695"/>
              <a:gd fmla="*/ 2557 w 3285" name="TX696"/>
              <a:gd fmla="*/ 642 h 700" name="TY696"/>
              <a:gd fmla="*/ 2559 w 3285" name="TX697"/>
              <a:gd fmla="*/ 650 h 700" name="TY697"/>
              <a:gd fmla="*/ 2562 w 3285" name="TX698"/>
              <a:gd fmla="*/ 658 h 700" name="TY698"/>
              <a:gd fmla="*/ 2565 w 3285" name="TX699"/>
              <a:gd fmla="*/ 664 h 700" name="TY699"/>
              <a:gd fmla="*/ 2570 w 3285" name="TX700"/>
              <a:gd fmla="*/ 672 h 700" name="TY700"/>
              <a:gd fmla="*/ 2575 w 3285" name="TX701"/>
              <a:gd fmla="*/ 678 h 700" name="TY701"/>
              <a:gd fmla="*/ 2581 w 3285" name="TX702"/>
              <a:gd fmla="*/ 682 h 700" name="TY702"/>
              <a:gd fmla="*/ 2587 w 3285" name="TX703"/>
              <a:gd fmla="*/ 687 h 700" name="TY703"/>
              <a:gd fmla="*/ 2593 w 3285" name="TX704"/>
              <a:gd fmla="*/ 691 h 700" name="TY704"/>
              <a:gd fmla="*/ 2600 w 3285" name="TX705"/>
              <a:gd fmla="*/ 693 h 700" name="TY705"/>
              <a:gd fmla="*/ 2607 w 3285" name="TX706"/>
              <a:gd fmla="*/ 695 h 700" name="TY706"/>
              <a:gd fmla="*/ 2614 w 3285" name="TX707"/>
              <a:gd fmla="*/ 698 h 700" name="TY707"/>
              <a:gd fmla="*/ 2629 w 3285" name="TX708"/>
              <a:gd fmla="*/ 699 h 700" name="TY708"/>
              <a:gd fmla="*/ 2649 w 3285" name="TX709"/>
              <a:gd fmla="*/ 698 h 700" name="TY709"/>
              <a:gd fmla="*/ 2670 w 3285" name="TX710"/>
              <a:gd fmla="*/ 693 h 700" name="TY710"/>
              <a:gd fmla="*/ 2693 w 3285" name="TX711"/>
              <a:gd fmla="*/ 687 h 700" name="TY711"/>
              <a:gd fmla="*/ 2717 w 3285" name="TX712"/>
              <a:gd fmla="*/ 678 h 700" name="TY712"/>
              <a:gd fmla="*/ 2728 w 3285" name="TX713"/>
              <a:gd fmla="*/ 672 h 700" name="TY713"/>
              <a:gd fmla="*/ 2742 w 3285" name="TX714"/>
              <a:gd fmla="*/ 664 h 700" name="TY714"/>
              <a:gd fmla="*/ 2770 w 3285" name="TX715"/>
              <a:gd fmla="*/ 647 h 700" name="TY715"/>
              <a:gd fmla="*/ 2802 w 3285" name="TX716"/>
              <a:gd fmla="*/ 624 h 700" name="TY716"/>
              <a:gd fmla="*/ 2837 w 3285" name="TX717"/>
              <a:gd fmla="*/ 595 h 700" name="TY717"/>
              <a:gd fmla="*/ 2817 w 3285" name="TX718"/>
              <a:gd fmla="*/ 653 h 700" name="TY718"/>
              <a:gd fmla="*/ 2811 w 3285" name="TX719"/>
              <a:gd fmla="*/ 668 h 700" name="TY719"/>
              <a:gd fmla="*/ 2810 w 3285" name="TX720"/>
              <a:gd fmla="*/ 679 h 700" name="TY720"/>
              <a:gd fmla="*/ 2810 w 3285" name="TX721"/>
              <a:gd fmla="*/ 682 h 700" name="TY721"/>
              <a:gd fmla="*/ 2812 w 3285" name="TX722"/>
              <a:gd fmla="*/ 686 h 700" name="TY722"/>
              <a:gd fmla="*/ 2814 w 3285" name="TX723"/>
              <a:gd fmla="*/ 689 h 700" name="TY723"/>
              <a:gd fmla="*/ 2819 w 3285" name="TX724"/>
              <a:gd fmla="*/ 693 h 700" name="TY724"/>
              <a:gd fmla="*/ 2824 w 3285" name="TX725"/>
              <a:gd fmla="*/ 695 h 700" name="TY725"/>
              <a:gd fmla="*/ 2829 w 3285" name="TX726"/>
              <a:gd fmla="*/ 698 h 700" name="TY726"/>
              <a:gd fmla="*/ 2836 w 3285" name="TX727"/>
              <a:gd fmla="*/ 699 h 700" name="TY727"/>
              <a:gd fmla="*/ 2842 w 3285" name="TX728"/>
              <a:gd fmla="*/ 699 h 700" name="TY728"/>
              <a:gd fmla="*/ 2860 w 3285" name="TX729"/>
              <a:gd fmla="*/ 698 h 700" name="TY729"/>
              <a:gd fmla="*/ 2880 w 3285" name="TX730"/>
              <a:gd fmla="*/ 693 h 700" name="TY730"/>
              <a:gd fmla="*/ 2903 w 3285" name="TX731"/>
              <a:gd fmla="*/ 686 h 700" name="TY731"/>
              <a:gd fmla="*/ 2929 w 3285" name="TX732"/>
              <a:gd fmla="*/ 675 h 700" name="TY732"/>
              <a:gd fmla="*/ 2950 w 3285" name="TX733"/>
              <a:gd fmla="*/ 664 h 700" name="TY733"/>
              <a:gd fmla="*/ 2978 w 3285" name="TX734"/>
              <a:gd fmla="*/ 649 h 700" name="TY734"/>
              <a:gd fmla="*/ 3011 w 3285" name="TX735"/>
              <a:gd fmla="*/ 630 h 700" name="TY735"/>
              <a:gd fmla="*/ 3049 w 3285" name="TX736"/>
              <a:gd fmla="*/ 606 h 700" name="TY736"/>
              <a:gd fmla="*/ 3031 w 3285" name="TX737"/>
              <a:gd fmla="*/ 588 h 700" name="TY737"/>
              <a:gd fmla="*/ 2982 w 3285" name="TX738"/>
              <a:gd fmla="*/ 617 h 700" name="TY738"/>
              <a:gd fmla="*/ 2964 w 3285" name="TX739"/>
              <a:gd fmla="*/ 626 h 700" name="TY739"/>
              <a:gd fmla="*/ 2951 w 3285" name="TX740"/>
              <a:gd fmla="*/ 632 h 700" name="TY740"/>
              <a:gd fmla="*/ 2938 w 3285" name="TX741"/>
              <a:gd fmla="*/ 637 h 700" name="TY741"/>
              <a:gd fmla="*/ 2926 w 3285" name="TX742"/>
              <a:gd fmla="*/ 638 h 700" name="TY742"/>
              <a:gd fmla="*/ 2919 w 3285" name="TX743"/>
              <a:gd fmla="*/ 637 h 700" name="TY743"/>
              <a:gd fmla="*/ 2916 w 3285" name="TX744"/>
              <a:gd fmla="*/ 636 h 700" name="TY744"/>
              <a:gd fmla="*/ 2913 w 3285" name="TX745"/>
              <a:gd fmla="*/ 633 h 700" name="TY745"/>
              <a:gd fmla="*/ 2911 w 3285" name="TX746"/>
              <a:gd fmla="*/ 631 h 700" name="TY746"/>
              <a:gd fmla="*/ 2910 w 3285" name="TX747"/>
              <a:gd fmla="*/ 629 h 700" name="TY747"/>
              <a:gd fmla="*/ 2908 w 3285" name="TX748"/>
              <a:gd fmla="*/ 620 h 700" name="TY748"/>
              <a:gd fmla="*/ 2910 w 3285" name="TX749"/>
              <a:gd fmla="*/ 611 h 700" name="TY749"/>
              <a:gd fmla="*/ 2912 w 3285" name="TX750"/>
              <a:gd fmla="*/ 595 h 700" name="TY750"/>
              <a:gd fmla="*/ 2924 w 3285" name="TX751"/>
              <a:gd fmla="*/ 555 h 700" name="TY751"/>
              <a:gd fmla="*/ 3010 w 3285" name="TX752"/>
              <a:gd fmla="*/ 274 h 700" name="TY752"/>
              <a:gd fmla="*/ 3038 w 3285" name="TX753"/>
              <a:gd fmla="*/ 183 h 700" name="TY753"/>
              <a:gd fmla="*/ 3047 w 3285" name="TX754"/>
              <a:gd fmla="*/ 156 h 700" name="TY754"/>
              <a:gd fmla="*/ 3054 w 3285" name="TX755"/>
              <a:gd fmla="*/ 139 h 700" name="TY755"/>
              <a:gd fmla="*/ 3061 w 3285" name="TX756"/>
              <a:gd fmla="*/ 125 h 700" name="TY756"/>
              <a:gd fmla="*/ 3068 w 3285" name="TX757"/>
              <a:gd fmla="*/ 112 h 700" name="TY757"/>
              <a:gd fmla="*/ 3077 w 3285" name="TX758"/>
              <a:gd fmla="*/ 103 h 700" name="TY758"/>
              <a:gd fmla="*/ 3085 w 3285" name="TX759"/>
              <a:gd fmla="*/ 96 h 700" name="TY759"/>
              <a:gd fmla="*/ 3093 w 3285" name="TX760"/>
              <a:gd fmla="*/ 93 h 700" name="TY760"/>
              <a:gd fmla="*/ 3102 w 3285" name="TX761"/>
              <a:gd fmla="*/ 89 h 700" name="TY761"/>
              <a:gd fmla="*/ 3111 w 3285" name="TX762"/>
              <a:gd fmla="*/ 87 h 700" name="TY762"/>
              <a:gd fmla="*/ 3122 w 3285" name="TX763"/>
              <a:gd fmla="*/ 87 h 700" name="TY763"/>
              <a:gd fmla="*/ 3143 w 3285" name="TX764"/>
              <a:gd fmla="*/ 88 h 700" name="TY764"/>
              <a:gd fmla="*/ 3178 w 3285" name="TX765"/>
              <a:gd fmla="*/ 91 h 700" name="TY765"/>
              <a:gd fmla="*/ 3212 w 3285" name="TX766"/>
              <a:gd fmla="*/ 95 h 700" name="TY766"/>
              <a:gd fmla="*/ 3235 w 3285" name="TX767"/>
              <a:gd fmla="*/ 96 h 700" name="TY767"/>
              <a:gd fmla="*/ 3246 w 3285" name="TX768"/>
              <a:gd fmla="*/ 95 h 700" name="TY768"/>
              <a:gd fmla="*/ 3255 w 3285" name="TX769"/>
              <a:gd fmla="*/ 94 h 700" name="TY769"/>
              <a:gd fmla="*/ 3264 w 3285" name="TX770"/>
              <a:gd fmla="*/ 90 h 700" name="TY770"/>
              <a:gd fmla="*/ 3271 w 3285" name="TX771"/>
              <a:gd fmla="*/ 87 h 700" name="TY771"/>
              <a:gd fmla="*/ 3277 w 3285" name="TX772"/>
              <a:gd fmla="*/ 82 h 700" name="TY772"/>
              <a:gd fmla="*/ 3282 w 3285" name="TX773"/>
              <a:gd fmla="*/ 76 h 700" name="TY773"/>
              <a:gd fmla="*/ 3284 w 3285" name="TX774"/>
              <a:gd fmla="*/ 70 h 700" name="TY774"/>
              <a:gd fmla="*/ 3284 w 3285" name="TX775"/>
              <a:gd fmla="*/ 63 h 700" name="TY775"/>
              <a:gd fmla="*/ 3284 w 3285" name="TX776"/>
              <a:gd fmla="*/ 56 h 700" name="TY776"/>
              <a:gd fmla="*/ 3280 w 3285" name="TX777"/>
              <a:gd fmla="*/ 50 h 700" name="TY777"/>
              <a:gd fmla="*/ 3277 w 3285" name="TX778"/>
              <a:gd fmla="*/ 44 h 700" name="TY778"/>
              <a:gd fmla="*/ 3270 w 3285" name="TX779"/>
              <a:gd fmla="*/ 39 h 700" name="TY779"/>
              <a:gd fmla="*/ 2875 w 3285" name="TX781"/>
              <a:gd fmla="*/ 440 h 700" name="TY781"/>
              <a:gd fmla="*/ 2875 w 3285" name="TX782"/>
              <a:gd fmla="*/ 440 h 700" name="TY782"/>
              <a:gd fmla="*/ 2862 w 3285" name="TX783"/>
              <a:gd fmla="*/ 482 h 700" name="TY783"/>
              <a:gd fmla="*/ 2850 w 3285" name="TX784"/>
              <a:gd fmla="*/ 516 h 700" name="TY784"/>
              <a:gd fmla="*/ 2841 w 3285" name="TX785"/>
              <a:gd fmla="*/ 539 h 700" name="TY785"/>
              <a:gd fmla="*/ 2836 w 3285" name="TX786"/>
              <a:gd fmla="*/ 549 h 700" name="TY786"/>
              <a:gd fmla="*/ 2831 w 3285" name="TX787"/>
              <a:gd fmla="*/ 555 h 700" name="TY787"/>
              <a:gd fmla="*/ 2817 w 3285" name="TX788"/>
              <a:gd fmla="*/ 573 h 700" name="TY788"/>
              <a:gd fmla="*/ 2799 w 3285" name="TX789"/>
              <a:gd fmla="*/ 589 h 700" name="TY789"/>
              <a:gd fmla="*/ 2780 w 3285" name="TX790"/>
              <a:gd fmla="*/ 604 h 700" name="TY790"/>
              <a:gd fmla="*/ 2757 w 3285" name="TX791"/>
              <a:gd fmla="*/ 618 h 700" name="TY791"/>
              <a:gd fmla="*/ 2742 w 3285" name="TX792"/>
              <a:gd fmla="*/ 625 h 700" name="TY792"/>
              <a:gd fmla="*/ 2726 w 3285" name="TX793"/>
              <a:gd fmla="*/ 631 h 700" name="TY793"/>
              <a:gd fmla="*/ 2713 w 3285" name="TX794"/>
              <a:gd fmla="*/ 633 h 700" name="TY794"/>
              <a:gd fmla="*/ 2700 w 3285" name="TX795"/>
              <a:gd fmla="*/ 635 h 700" name="TY795"/>
              <a:gd fmla="*/ 2689 w 3285" name="TX796"/>
              <a:gd fmla="*/ 633 h 700" name="TY796"/>
              <a:gd fmla="*/ 2680 w 3285" name="TX797"/>
              <a:gd fmla="*/ 631 h 700" name="TY797"/>
              <a:gd fmla="*/ 2670 w 3285" name="TX798"/>
              <a:gd fmla="*/ 626 h 700" name="TY798"/>
              <a:gd fmla="*/ 2662 w 3285" name="TX799"/>
              <a:gd fmla="*/ 620 h 700" name="TY799"/>
              <a:gd fmla="*/ 2655 w 3285" name="TX800"/>
              <a:gd fmla="*/ 612 h 700" name="TY800"/>
              <a:gd fmla="*/ 2649 w 3285" name="TX801"/>
              <a:gd fmla="*/ 603 h 700" name="TY801"/>
              <a:gd fmla="*/ 2646 w 3285" name="TX802"/>
              <a:gd fmla="*/ 592 h 700" name="TY802"/>
              <a:gd fmla="*/ 2645 w 3285" name="TX803"/>
              <a:gd fmla="*/ 581 h 700" name="TY803"/>
              <a:gd fmla="*/ 2645 w 3285" name="TX804"/>
              <a:gd fmla="*/ 568 h 700" name="TY804"/>
              <a:gd fmla="*/ 2647 w 3285" name="TX805"/>
              <a:gd fmla="*/ 554 h 700" name="TY805"/>
              <a:gd fmla="*/ 2650 w 3285" name="TX806"/>
              <a:gd fmla="*/ 539 h 700" name="TY806"/>
              <a:gd fmla="*/ 2653 w 3285" name="TX807"/>
              <a:gd fmla="*/ 524 h 700" name="TY807"/>
              <a:gd fmla="*/ 2659 w 3285" name="TX808"/>
              <a:gd fmla="*/ 508 h 700" name="TY808"/>
              <a:gd fmla="*/ 2665 w 3285" name="TX809"/>
              <a:gd fmla="*/ 493 h 700" name="TY809"/>
              <a:gd fmla="*/ 2672 w 3285" name="TX810"/>
              <a:gd fmla="*/ 475 h 700" name="TY810"/>
              <a:gd fmla="*/ 2681 w 3285" name="TX811"/>
              <a:gd fmla="*/ 458 h 700" name="TY811"/>
              <a:gd fmla="*/ 2690 w 3285" name="TX812"/>
              <a:gd fmla="*/ 442 h 700" name="TY812"/>
              <a:gd fmla="*/ 2699 w 3285" name="TX813"/>
              <a:gd fmla="*/ 426 h 700" name="TY813"/>
              <a:gd fmla="*/ 2708 w 3285" name="TX814"/>
              <a:gd fmla="*/ 412 h 700" name="TY814"/>
              <a:gd fmla="*/ 2718 w 3285" name="TX815"/>
              <a:gd fmla="*/ 399 h 700" name="TY815"/>
              <a:gd fmla="*/ 2727 w 3285" name="TX816"/>
              <a:gd fmla="*/ 388 h 700" name="TY816"/>
              <a:gd fmla="*/ 2737 w 3285" name="TX817"/>
              <a:gd fmla="*/ 379 h 700" name="TY817"/>
              <a:gd fmla="*/ 2746 w 3285" name="TX818"/>
              <a:gd fmla="*/ 370 h 700" name="TY818"/>
              <a:gd fmla="*/ 2756 w 3285" name="TX819"/>
              <a:gd fmla="*/ 363 h 700" name="TY819"/>
              <a:gd fmla="*/ 2775 w 3285" name="TX820"/>
              <a:gd fmla="*/ 352 h 700" name="TY820"/>
              <a:gd fmla="*/ 2784 w 3285" name="TX821"/>
              <a:gd fmla="*/ 349 h 700" name="TY821"/>
              <a:gd fmla="*/ 2795 w 3285" name="TX822"/>
              <a:gd fmla="*/ 345 h 700" name="TY822"/>
              <a:gd fmla="*/ 2805 w 3285" name="TX823"/>
              <a:gd fmla="*/ 343 h 700" name="TY823"/>
              <a:gd fmla="*/ 2814 w 3285" name="TX824"/>
              <a:gd fmla="*/ 340 h 700" name="TY824"/>
              <a:gd fmla="*/ 2825 w 3285" name="TX825"/>
              <a:gd fmla="*/ 339 h 700" name="TY825"/>
              <a:gd fmla="*/ 2835 w 3285" name="TX826"/>
              <a:gd fmla="*/ 339 h 700" name="TY826"/>
              <a:gd fmla="*/ 2846 w 3285" name="TX827"/>
              <a:gd fmla="*/ 339 h 700" name="TY827"/>
              <a:gd fmla="*/ 2862 w 3285" name="TX828"/>
              <a:gd fmla="*/ 340 h 700" name="TY828"/>
              <a:gd fmla="*/ 2904 w 3285" name="TX829"/>
              <a:gd fmla="*/ 348 h 700" name="TY829"/>
              <a:gd fmla="*/ 2875 w 3285" name="TX830"/>
              <a:gd fmla="*/ 440 h 700" name="TY830"/>
              <a:gd fmla="*/ 2073 w 3285" name="TX832"/>
              <a:gd fmla="*/ 308 h 700" name="TY832"/>
              <a:gd fmla="*/ 2073 w 3285" name="TX833"/>
              <a:gd fmla="*/ 308 h 700" name="TY833"/>
              <a:gd fmla="*/ 2067 w 3285" name="TX834"/>
              <a:gd fmla="*/ 305 h 700" name="TY834"/>
              <a:gd fmla="*/ 2060 w 3285" name="TX835"/>
              <a:gd fmla="*/ 301 h 700" name="TY835"/>
              <a:gd fmla="*/ 2045 w 3285" name="TX836"/>
              <a:gd fmla="*/ 296 h 700" name="TY836"/>
              <a:gd fmla="*/ 2027 w 3285" name="TX837"/>
              <a:gd fmla="*/ 293 h 700" name="TY837"/>
              <a:gd fmla="*/ 2007 w 3285" name="TX838"/>
              <a:gd fmla="*/ 292 h 700" name="TY838"/>
              <a:gd fmla="*/ 1992 w 3285" name="TX839"/>
              <a:gd fmla="*/ 293 h 700" name="TY839"/>
              <a:gd fmla="*/ 1976 w 3285" name="TX840"/>
              <a:gd fmla="*/ 294 h 700" name="TY840"/>
              <a:gd fmla="*/ 1962 w 3285" name="TX841"/>
              <a:gd fmla="*/ 296 h 700" name="TY841"/>
              <a:gd fmla="*/ 1948 w 3285" name="TX842"/>
              <a:gd fmla="*/ 299 h 700" name="TY842"/>
              <a:gd fmla="*/ 1933 w 3285" name="TX843"/>
              <a:gd fmla="*/ 302 h 700" name="TY843"/>
              <a:gd fmla="*/ 1919 w 3285" name="TX844"/>
              <a:gd fmla="*/ 307 h 700" name="TY844"/>
              <a:gd fmla="*/ 1906 w 3285" name="TX845"/>
              <a:gd fmla="*/ 313 h 700" name="TY845"/>
              <a:gd fmla="*/ 1893 w 3285" name="TX846"/>
              <a:gd fmla="*/ 320 h 700" name="TY846"/>
              <a:gd fmla="*/ 1880 w 3285" name="TX847"/>
              <a:gd fmla="*/ 327 h 700" name="TY847"/>
              <a:gd fmla="*/ 1867 w 3285" name="TX848"/>
              <a:gd fmla="*/ 336 h 700" name="TY848"/>
              <a:gd fmla="*/ 1855 w 3285" name="TX849"/>
              <a:gd fmla="*/ 345 h 700" name="TY849"/>
              <a:gd fmla="*/ 1841 w 3285" name="TX850"/>
              <a:gd fmla="*/ 355 h 700" name="TY850"/>
              <a:gd fmla="*/ 1830 w 3285" name="TX851"/>
              <a:gd fmla="*/ 365 h 700" name="TY851"/>
              <a:gd fmla="*/ 1818 w 3285" name="TX852"/>
              <a:gd fmla="*/ 377 h 700" name="TY852"/>
              <a:gd fmla="*/ 1807 w 3285" name="TX853"/>
              <a:gd fmla="*/ 390 h 700" name="TY853"/>
              <a:gd fmla="*/ 1795 w 3285" name="TX854"/>
              <a:gd fmla="*/ 404 h 700" name="TY854"/>
              <a:gd fmla="*/ 1777 w 3285" name="TX855"/>
              <a:gd fmla="*/ 429 h 700" name="TY855"/>
              <a:gd fmla="*/ 1762 w 3285" name="TX856"/>
              <a:gd fmla="*/ 454 h 700" name="TY856"/>
              <a:gd fmla="*/ 1747 w 3285" name="TX857"/>
              <a:gd fmla="*/ 479 h 700" name="TY857"/>
              <a:gd fmla="*/ 1737 w 3285" name="TX858"/>
              <a:gd fmla="*/ 502 h 700" name="TY858"/>
              <a:gd fmla="*/ 1728 w 3285" name="TX859"/>
              <a:gd fmla="*/ 527 h 700" name="TY859"/>
              <a:gd fmla="*/ 1721 w 3285" name="TX860"/>
              <a:gd fmla="*/ 552 h 700" name="TY860"/>
              <a:gd fmla="*/ 1717 w 3285" name="TX861"/>
              <a:gd fmla="*/ 577 h 700" name="TY861"/>
              <a:gd fmla="*/ 1716 w 3285" name="TX862"/>
              <a:gd fmla="*/ 603 h 700" name="TY862"/>
              <a:gd fmla="*/ 1717 w 3285" name="TX863"/>
              <a:gd fmla="*/ 614 h 700" name="TY863"/>
              <a:gd fmla="*/ 1719 w 3285" name="TX864"/>
              <a:gd fmla="*/ 625 h 700" name="TY864"/>
              <a:gd fmla="*/ 1720 w 3285" name="TX865"/>
              <a:gd fmla="*/ 636 h 700" name="TY865"/>
              <a:gd fmla="*/ 1722 w 3285" name="TX866"/>
              <a:gd fmla="*/ 645 h 700" name="TY866"/>
              <a:gd fmla="*/ 1726 w 3285" name="TX867"/>
              <a:gd fmla="*/ 654 h 700" name="TY867"/>
              <a:gd fmla="*/ 1729 w 3285" name="TX868"/>
              <a:gd fmla="*/ 661 h 700" name="TY868"/>
              <a:gd fmla="*/ 1734 w 3285" name="TX869"/>
              <a:gd fmla="*/ 668 h 700" name="TY869"/>
              <a:gd fmla="*/ 1739 w 3285" name="TX870"/>
              <a:gd fmla="*/ 674 h 700" name="TY870"/>
              <a:gd fmla="*/ 1745 w 3285" name="TX871"/>
              <a:gd fmla="*/ 680 h 700" name="TY871"/>
              <a:gd fmla="*/ 1752 w 3285" name="TX872"/>
              <a:gd fmla="*/ 684 h 700" name="TY872"/>
              <a:gd fmla="*/ 1759 w 3285" name="TX873"/>
              <a:gd fmla="*/ 688 h 700" name="TY873"/>
              <a:gd fmla="*/ 1768 w 3285" name="TX874"/>
              <a:gd fmla="*/ 691 h 700" name="TY874"/>
              <a:gd fmla="*/ 1776 w 3285" name="TX875"/>
              <a:gd fmla="*/ 693 h 700" name="TY875"/>
              <a:gd fmla="*/ 1785 w 3285" name="TX876"/>
              <a:gd fmla="*/ 695 h 700" name="TY876"/>
              <a:gd fmla="*/ 1795 w 3285" name="TX877"/>
              <a:gd fmla="*/ 697 h 700" name="TY877"/>
              <a:gd fmla="*/ 1806 w 3285" name="TX878"/>
              <a:gd fmla="*/ 697 h 700" name="TY878"/>
              <a:gd fmla="*/ 1819 w 3285" name="TX879"/>
              <a:gd fmla="*/ 697 h 700" name="TY879"/>
              <a:gd fmla="*/ 1832 w 3285" name="TX880"/>
              <a:gd fmla="*/ 694 h 700" name="TY880"/>
              <a:gd fmla="*/ 1846 w 3285" name="TX881"/>
              <a:gd fmla="*/ 693 h 700" name="TY881"/>
              <a:gd fmla="*/ 1861 w 3285" name="TX882"/>
              <a:gd fmla="*/ 689 h 700" name="TY882"/>
              <a:gd fmla="*/ 1876 w 3285" name="TX883"/>
              <a:gd fmla="*/ 686 h 700" name="TY883"/>
              <a:gd fmla="*/ 1890 w 3285" name="TX884"/>
              <a:gd fmla="*/ 681 h 700" name="TY884"/>
              <a:gd fmla="*/ 1921 w 3285" name="TX885"/>
              <a:gd fmla="*/ 669 h 700" name="TY885"/>
              <a:gd fmla="*/ 1955 w 3285" name="TX886"/>
              <a:gd fmla="*/ 654 h 700" name="TY886"/>
              <a:gd fmla="*/ 1988 w 3285" name="TX887"/>
              <a:gd fmla="*/ 636 h 700" name="TY887"/>
              <a:gd fmla="*/ 2023 w 3285" name="TX888"/>
              <a:gd fmla="*/ 613 h 700" name="TY888"/>
              <a:gd fmla="*/ 2060 w 3285" name="TX889"/>
              <a:gd fmla="*/ 588 h 700" name="TY889"/>
              <a:gd fmla="*/ 2039 w 3285" name="TX890"/>
              <a:gd fmla="*/ 568 h 700" name="TY890"/>
              <a:gd fmla="*/ 2004 w 3285" name="TX891"/>
              <a:gd fmla="*/ 588 h 700" name="TY891"/>
              <a:gd fmla="*/ 1971 w 3285" name="TX892"/>
              <a:gd fmla="*/ 605 h 700" name="TY892"/>
              <a:gd fmla="*/ 1945 w 3285" name="TX893"/>
              <a:gd fmla="*/ 617 h 700" name="TY893"/>
              <a:gd fmla="*/ 1923 w 3285" name="TX894"/>
              <a:gd fmla="*/ 626 h 700" name="TY894"/>
              <a:gd fmla="*/ 1908 w 3285" name="TX895"/>
              <a:gd fmla="*/ 631 h 700" name="TY895"/>
              <a:gd fmla="*/ 1894 w 3285" name="TX896"/>
              <a:gd fmla="*/ 635 h 700" name="TY896"/>
              <a:gd fmla="*/ 1881 w 3285" name="TX897"/>
              <a:gd fmla="*/ 636 h 700" name="TY897"/>
              <a:gd fmla="*/ 1868 w 3285" name="TX898"/>
              <a:gd fmla="*/ 637 h 700" name="TY898"/>
              <a:gd fmla="*/ 1856 w 3285" name="TX899"/>
              <a:gd fmla="*/ 636 h 700" name="TY899"/>
              <a:gd fmla="*/ 1845 w 3285" name="TX900"/>
              <a:gd fmla="*/ 633 h 700" name="TY900"/>
              <a:gd fmla="*/ 1836 w 3285" name="TX901"/>
              <a:gd fmla="*/ 630 h 700" name="TY901"/>
              <a:gd fmla="*/ 1828 w 3285" name="TX902"/>
              <a:gd fmla="*/ 624 h 700" name="TY902"/>
              <a:gd fmla="*/ 1825 w 3285" name="TX903"/>
              <a:gd fmla="*/ 620 h 700" name="TY903"/>
              <a:gd fmla="*/ 1822 w 3285" name="TX904"/>
              <a:gd fmla="*/ 616 h 700" name="TY904"/>
              <a:gd fmla="*/ 1819 w 3285" name="TX905"/>
              <a:gd fmla="*/ 606 h 700" name="TY905"/>
              <a:gd fmla="*/ 1815 w 3285" name="TX906"/>
              <a:gd fmla="*/ 593 h 700" name="TY906"/>
              <a:gd fmla="*/ 1815 w 3285" name="TX907"/>
              <a:gd fmla="*/ 577 h 700" name="TY907"/>
              <a:gd fmla="*/ 1816 w 3285" name="TX908"/>
              <a:gd fmla="*/ 555 h 700" name="TY908"/>
              <a:gd fmla="*/ 1820 w 3285" name="TX909"/>
              <a:gd fmla="*/ 530 h 700" name="TY909"/>
              <a:gd fmla="*/ 1915 w 3285" name="TX910"/>
              <a:gd fmla="*/ 496 h 700" name="TY910"/>
              <a:gd fmla="*/ 1948 w 3285" name="TX911"/>
              <a:gd fmla="*/ 483 h 700" name="TY911"/>
              <a:gd fmla="*/ 1970 w 3285" name="TX912"/>
              <a:gd fmla="*/ 474 h 700" name="TY912"/>
              <a:gd fmla="*/ 2002 w 3285" name="TX913"/>
              <a:gd fmla="*/ 458 h 700" name="TY913"/>
              <a:gd fmla="*/ 2030 w 3285" name="TX914"/>
              <a:gd fmla="*/ 443 h 700" name="TY914"/>
              <a:gd fmla="*/ 2051 w 3285" name="TX915"/>
              <a:gd fmla="*/ 429 h 700" name="TY915"/>
              <a:gd fmla="*/ 2061 w 3285" name="TX916"/>
              <a:gd fmla="*/ 420 h 700" name="TY916"/>
              <a:gd fmla="*/ 2068 w 3285" name="TX917"/>
              <a:gd fmla="*/ 413 h 700" name="TY917"/>
              <a:gd fmla="*/ 2080 w 3285" name="TX918"/>
              <a:gd fmla="*/ 399 h 700" name="TY918"/>
              <a:gd fmla="*/ 2085 w 3285" name="TX919"/>
              <a:gd fmla="*/ 392 h 700" name="TY919"/>
              <a:gd fmla="*/ 2088 w 3285" name="TX920"/>
              <a:gd fmla="*/ 383 h 700" name="TY920"/>
              <a:gd fmla="*/ 2092 w 3285" name="TX921"/>
              <a:gd fmla="*/ 376 h 700" name="TY921"/>
              <a:gd fmla="*/ 2093 w 3285" name="TX922"/>
              <a:gd fmla="*/ 369 h 700" name="TY922"/>
              <a:gd fmla="*/ 2095 w 3285" name="TX923"/>
              <a:gd fmla="*/ 362 h 700" name="TY923"/>
              <a:gd fmla="*/ 2095 w 3285" name="TX924"/>
              <a:gd fmla="*/ 354 h 700" name="TY924"/>
              <a:gd fmla="*/ 2095 w 3285" name="TX925"/>
              <a:gd fmla="*/ 346 h 700" name="TY925"/>
              <a:gd fmla="*/ 2094 w 3285" name="TX926"/>
              <a:gd fmla="*/ 340 h 700" name="TY926"/>
              <a:gd fmla="*/ 2092 w 3285" name="TX927"/>
              <a:gd fmla="*/ 333 h 700" name="TY927"/>
              <a:gd fmla="*/ 2089 w 3285" name="TX928"/>
              <a:gd fmla="*/ 328 h 700" name="TY928"/>
              <a:gd fmla="*/ 2086 w 3285" name="TX929"/>
              <a:gd fmla="*/ 323 h 700" name="TY929"/>
              <a:gd fmla="*/ 2082 w 3285" name="TX930"/>
              <a:gd fmla="*/ 318 h 700" name="TY930"/>
              <a:gd fmla="*/ 2078 w 3285" name="TX931"/>
              <a:gd fmla="*/ 313 h 700" name="TY931"/>
              <a:gd fmla="*/ 2073 w 3285" name="TX932"/>
              <a:gd fmla="*/ 308 h 700" name="TY932"/>
              <a:gd fmla="*/ 1974 w 3285" name="TX934"/>
              <a:gd fmla="*/ 427 h 700" name="TY934"/>
              <a:gd fmla="*/ 1974 w 3285" name="TX935"/>
              <a:gd fmla="*/ 427 h 700" name="TY935"/>
              <a:gd fmla="*/ 1961 w 3285" name="TX936"/>
              <a:gd fmla="*/ 437 h 700" name="TY936"/>
              <a:gd fmla="*/ 1946 w 3285" name="TX937"/>
              <a:gd fmla="*/ 446 h 700" name="TY937"/>
              <a:gd fmla="*/ 1931 w 3285" name="TX938"/>
              <a:gd fmla="*/ 456 h 700" name="TY938"/>
              <a:gd fmla="*/ 1913 w 3285" name="TX939"/>
              <a:gd fmla="*/ 465 h 700" name="TY939"/>
              <a:gd fmla="*/ 1894 w 3285" name="TX940"/>
              <a:gd fmla="*/ 474 h 700" name="TY940"/>
              <a:gd fmla="*/ 1874 w 3285" name="TX941"/>
              <a:gd fmla="*/ 483 h 700" name="TY941"/>
              <a:gd fmla="*/ 1827 w 3285" name="TX942"/>
              <a:gd fmla="*/ 500 h 700" name="TY942"/>
              <a:gd fmla="*/ 1834 w 3285" name="TX943"/>
              <a:gd fmla="*/ 474 h 700" name="TY943"/>
              <a:gd fmla="*/ 1843 w 3285" name="TX944"/>
              <a:gd fmla="*/ 448 h 700" name="TY944"/>
              <a:gd fmla="*/ 1855 w 3285" name="TX945"/>
              <a:gd fmla="*/ 421 h 700" name="TY945"/>
              <a:gd fmla="*/ 1867 w 3285" name="TX946"/>
              <a:gd fmla="*/ 395 h 700" name="TY946"/>
              <a:gd fmla="*/ 1877 w 3285" name="TX947"/>
              <a:gd fmla="*/ 380 h 700" name="TY947"/>
              <a:gd fmla="*/ 1889 w 3285" name="TX948"/>
              <a:gd fmla="*/ 365 h 700" name="TY948"/>
              <a:gd fmla="*/ 1901 w 3285" name="TX949"/>
              <a:gd fmla="*/ 354 h 700" name="TY949"/>
              <a:gd fmla="*/ 1915 w 3285" name="TX950"/>
              <a:gd fmla="*/ 344 h 700" name="TY950"/>
              <a:gd fmla="*/ 1925 w 3285" name="TX951"/>
              <a:gd fmla="*/ 338 h 700" name="TY951"/>
              <a:gd fmla="*/ 1937 w 3285" name="TX952"/>
              <a:gd fmla="*/ 333 h 700" name="TY952"/>
              <a:gd fmla="*/ 1948 w 3285" name="TX953"/>
              <a:gd fmla="*/ 331 h 700" name="TY953"/>
              <a:gd fmla="*/ 1958 w 3285" name="TX954"/>
              <a:gd fmla="*/ 331 h 700" name="TY954"/>
              <a:gd fmla="*/ 1969 w 3285" name="TX955"/>
              <a:gd fmla="*/ 331 h 700" name="TY955"/>
              <a:gd fmla="*/ 1979 w 3285" name="TX956"/>
              <a:gd fmla="*/ 333 h 700" name="TY956"/>
              <a:gd fmla="*/ 1987 w 3285" name="TX957"/>
              <a:gd fmla="*/ 337 h 700" name="TY957"/>
              <a:gd fmla="*/ 1994 w 3285" name="TX958"/>
              <a:gd fmla="*/ 343 h 700" name="TY958"/>
              <a:gd fmla="*/ 2000 w 3285" name="TX959"/>
              <a:gd fmla="*/ 349 h 700" name="TY959"/>
              <a:gd fmla="*/ 2004 w 3285" name="TX960"/>
              <a:gd fmla="*/ 356 h 700" name="TY960"/>
              <a:gd fmla="*/ 2007 w 3285" name="TX961"/>
              <a:gd fmla="*/ 364 h 700" name="TY961"/>
              <a:gd fmla="*/ 2007 w 3285" name="TX962"/>
              <a:gd fmla="*/ 374 h 700" name="TY962"/>
              <a:gd fmla="*/ 2007 w 3285" name="TX963"/>
              <a:gd fmla="*/ 381 h 700" name="TY963"/>
              <a:gd fmla="*/ 2006 w 3285" name="TX964"/>
              <a:gd fmla="*/ 388 h 700" name="TY964"/>
              <a:gd fmla="*/ 2002 w 3285" name="TX965"/>
              <a:gd fmla="*/ 394 h 700" name="TY965"/>
              <a:gd fmla="*/ 1999 w 3285" name="TX966"/>
              <a:gd fmla="*/ 401 h 700" name="TY966"/>
              <a:gd fmla="*/ 1994 w 3285" name="TX967"/>
              <a:gd fmla="*/ 407 h 700" name="TY967"/>
              <a:gd fmla="*/ 1989 w 3285" name="TX968"/>
              <a:gd fmla="*/ 414 h 700" name="TY968"/>
              <a:gd fmla="*/ 1974 w 3285" name="TX969"/>
              <a:gd fmla="*/ 427 h 700" name="TY969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3" y="TY83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3" y="TY93"/>
              </a:cxn>
              <a:cxn ang="0">
                <a:pos x="TX94" y="TY94"/>
              </a:cxn>
              <a:cxn ang="0">
                <a:pos x="TX95" y="TY95"/>
              </a:cxn>
              <a:cxn ang="0">
                <a:pos x="TX96" y="TY96"/>
              </a:cxn>
              <a:cxn ang="0">
                <a:pos x="TX97" y="TY97"/>
              </a:cxn>
              <a:cxn ang="0">
                <a:pos x="TX98" y="TY98"/>
              </a:cxn>
              <a:cxn ang="0">
                <a:pos x="TX99" y="TY99"/>
              </a:cxn>
              <a:cxn ang="0">
                <a:pos x="TX100" y="TY100"/>
              </a:cxn>
              <a:cxn ang="0">
                <a:pos x="TX102" y="TY102"/>
              </a:cxn>
              <a:cxn ang="0">
                <a:pos x="TX103" y="TY103"/>
              </a:cxn>
              <a:cxn ang="0">
                <a:pos x="TX104" y="TY104"/>
              </a:cxn>
              <a:cxn ang="0">
                <a:pos x="TX105" y="TY105"/>
              </a:cxn>
              <a:cxn ang="0">
                <a:pos x="TX106" y="TY106"/>
              </a:cxn>
              <a:cxn ang="0">
                <a:pos x="TX107" y="TY107"/>
              </a:cxn>
              <a:cxn ang="0">
                <a:pos x="TX108" y="TY108"/>
              </a:cxn>
              <a:cxn ang="0">
                <a:pos x="TX109" y="TY109"/>
              </a:cxn>
              <a:cxn ang="0">
                <a:pos x="TX110" y="TY110"/>
              </a:cxn>
              <a:cxn ang="0">
                <a:pos x="TX111" y="TY111"/>
              </a:cxn>
              <a:cxn ang="0">
                <a:pos x="TX112" y="TY112"/>
              </a:cxn>
              <a:cxn ang="0">
                <a:pos x="TX113" y="TY113"/>
              </a:cxn>
              <a:cxn ang="0">
                <a:pos x="TX114" y="TY114"/>
              </a:cxn>
              <a:cxn ang="0">
                <a:pos x="TX115" y="TY115"/>
              </a:cxn>
              <a:cxn ang="0">
                <a:pos x="TX116" y="TY116"/>
              </a:cxn>
              <a:cxn ang="0">
                <a:pos x="TX117" y="TY117"/>
              </a:cxn>
              <a:cxn ang="0">
                <a:pos x="TX118" y="TY118"/>
              </a:cxn>
              <a:cxn ang="0">
                <a:pos x="TX119" y="TY119"/>
              </a:cxn>
              <a:cxn ang="0">
                <a:pos x="TX120" y="TY120"/>
              </a:cxn>
              <a:cxn ang="0">
                <a:pos x="TX121" y="TY121"/>
              </a:cxn>
              <a:cxn ang="0">
                <a:pos x="TX122" y="TY122"/>
              </a:cxn>
              <a:cxn ang="0">
                <a:pos x="TX123" y="TY123"/>
              </a:cxn>
              <a:cxn ang="0">
                <a:pos x="TX124" y="TY124"/>
              </a:cxn>
              <a:cxn ang="0">
                <a:pos x="TX125" y="TY125"/>
              </a:cxn>
              <a:cxn ang="0">
                <a:pos x="TX126" y="TY126"/>
              </a:cxn>
              <a:cxn ang="0">
                <a:pos x="TX127" y="TY127"/>
              </a:cxn>
              <a:cxn ang="0">
                <a:pos x="TX128" y="TY128"/>
              </a:cxn>
              <a:cxn ang="0">
                <a:pos x="TX129" y="TY129"/>
              </a:cxn>
              <a:cxn ang="0">
                <a:pos x="TX130" y="TY130"/>
              </a:cxn>
              <a:cxn ang="0">
                <a:pos x="TX131" y="TY131"/>
              </a:cxn>
              <a:cxn ang="0">
                <a:pos x="TX132" y="TY132"/>
              </a:cxn>
              <a:cxn ang="0">
                <a:pos x="TX133" y="TY133"/>
              </a:cxn>
              <a:cxn ang="0">
                <a:pos x="TX134" y="TY134"/>
              </a:cxn>
              <a:cxn ang="0">
                <a:pos x="TX135" y="TY135"/>
              </a:cxn>
              <a:cxn ang="0">
                <a:pos x="TX136" y="TY136"/>
              </a:cxn>
              <a:cxn ang="0">
                <a:pos x="TX137" y="TY137"/>
              </a:cxn>
              <a:cxn ang="0">
                <a:pos x="TX138" y="TY138"/>
              </a:cxn>
              <a:cxn ang="0">
                <a:pos x="TX139" y="TY139"/>
              </a:cxn>
              <a:cxn ang="0">
                <a:pos x="TX140" y="TY140"/>
              </a:cxn>
              <a:cxn ang="0">
                <a:pos x="TX141" y="TY141"/>
              </a:cxn>
              <a:cxn ang="0">
                <a:pos x="TX142" y="TY142"/>
              </a:cxn>
              <a:cxn ang="0">
                <a:pos x="TX143" y="TY143"/>
              </a:cxn>
              <a:cxn ang="0">
                <a:pos x="TX144" y="TY144"/>
              </a:cxn>
              <a:cxn ang="0">
                <a:pos x="TX145" y="TY145"/>
              </a:cxn>
              <a:cxn ang="0">
                <a:pos x="TX146" y="TY146"/>
              </a:cxn>
              <a:cxn ang="0">
                <a:pos x="TX147" y="TY147"/>
              </a:cxn>
              <a:cxn ang="0">
                <a:pos x="TX148" y="TY148"/>
              </a:cxn>
              <a:cxn ang="0">
                <a:pos x="TX149" y="TY149"/>
              </a:cxn>
              <a:cxn ang="0">
                <a:pos x="TX150" y="TY150"/>
              </a:cxn>
              <a:cxn ang="0">
                <a:pos x="TX151" y="TY151"/>
              </a:cxn>
              <a:cxn ang="0">
                <a:pos x="TX152" y="TY152"/>
              </a:cxn>
              <a:cxn ang="0">
                <a:pos x="TX153" y="TY153"/>
              </a:cxn>
              <a:cxn ang="0">
                <a:pos x="TX154" y="TY154"/>
              </a:cxn>
              <a:cxn ang="0">
                <a:pos x="TX155" y="TY155"/>
              </a:cxn>
              <a:cxn ang="0">
                <a:pos x="TX156" y="TY156"/>
              </a:cxn>
              <a:cxn ang="0">
                <a:pos x="TX157" y="TY157"/>
              </a:cxn>
              <a:cxn ang="0">
                <a:pos x="TX158" y="TY158"/>
              </a:cxn>
              <a:cxn ang="0">
                <a:pos x="TX159" y="TY159"/>
              </a:cxn>
              <a:cxn ang="0">
                <a:pos x="TX160" y="TY160"/>
              </a:cxn>
              <a:cxn ang="0">
                <a:pos x="TX161" y="TY161"/>
              </a:cxn>
              <a:cxn ang="0">
                <a:pos x="TX162" y="TY162"/>
              </a:cxn>
              <a:cxn ang="0">
                <a:pos x="TX163" y="TY163"/>
              </a:cxn>
              <a:cxn ang="0">
                <a:pos x="TX164" y="TY164"/>
              </a:cxn>
              <a:cxn ang="0">
                <a:pos x="TX165" y="TY165"/>
              </a:cxn>
              <a:cxn ang="0">
                <a:pos x="TX166" y="TY166"/>
              </a:cxn>
              <a:cxn ang="0">
                <a:pos x="TX167" y="TY167"/>
              </a:cxn>
              <a:cxn ang="0">
                <a:pos x="TX168" y="TY168"/>
              </a:cxn>
              <a:cxn ang="0">
                <a:pos x="TX169" y="TY169"/>
              </a:cxn>
              <a:cxn ang="0">
                <a:pos x="TX170" y="TY170"/>
              </a:cxn>
              <a:cxn ang="0">
                <a:pos x="TX171" y="TY171"/>
              </a:cxn>
              <a:cxn ang="0">
                <a:pos x="TX172" y="TY172"/>
              </a:cxn>
              <a:cxn ang="0">
                <a:pos x="TX173" y="TY173"/>
              </a:cxn>
              <a:cxn ang="0">
                <a:pos x="TX174" y="TY174"/>
              </a:cxn>
              <a:cxn ang="0">
                <a:pos x="TX175" y="TY175"/>
              </a:cxn>
              <a:cxn ang="0">
                <a:pos x="TX176" y="TY176"/>
              </a:cxn>
              <a:cxn ang="0">
                <a:pos x="TX177" y="TY177"/>
              </a:cxn>
              <a:cxn ang="0">
                <a:pos x="TX178" y="TY178"/>
              </a:cxn>
              <a:cxn ang="0">
                <a:pos x="TX179" y="TY179"/>
              </a:cxn>
              <a:cxn ang="0">
                <a:pos x="TX180" y="TY180"/>
              </a:cxn>
              <a:cxn ang="0">
                <a:pos x="TX181" y="TY181"/>
              </a:cxn>
              <a:cxn ang="0">
                <a:pos x="TX182" y="TY182"/>
              </a:cxn>
              <a:cxn ang="0">
                <a:pos x="TX183" y="TY183"/>
              </a:cxn>
              <a:cxn ang="0">
                <a:pos x="TX184" y="TY184"/>
              </a:cxn>
              <a:cxn ang="0">
                <a:pos x="TX185" y="TY185"/>
              </a:cxn>
              <a:cxn ang="0">
                <a:pos x="TX186" y="TY186"/>
              </a:cxn>
              <a:cxn ang="0">
                <a:pos x="TX187" y="TY187"/>
              </a:cxn>
              <a:cxn ang="0">
                <a:pos x="TX188" y="TY188"/>
              </a:cxn>
              <a:cxn ang="0">
                <a:pos x="TX189" y="TY189"/>
              </a:cxn>
              <a:cxn ang="0">
                <a:pos x="TX190" y="TY190"/>
              </a:cxn>
              <a:cxn ang="0">
                <a:pos x="TX191" y="TY191"/>
              </a:cxn>
              <a:cxn ang="0">
                <a:pos x="TX192" y="TY192"/>
              </a:cxn>
              <a:cxn ang="0">
                <a:pos x="TX193" y="TY193"/>
              </a:cxn>
              <a:cxn ang="0">
                <a:pos x="TX194" y="TY194"/>
              </a:cxn>
              <a:cxn ang="0">
                <a:pos x="TX195" y="TY195"/>
              </a:cxn>
              <a:cxn ang="0">
                <a:pos x="TX196" y="TY196"/>
              </a:cxn>
              <a:cxn ang="0">
                <a:pos x="TX197" y="TY197"/>
              </a:cxn>
              <a:cxn ang="0">
                <a:pos x="TX198" y="TY198"/>
              </a:cxn>
              <a:cxn ang="0">
                <a:pos x="TX199" y="TY199"/>
              </a:cxn>
              <a:cxn ang="0">
                <a:pos x="TX200" y="TY200"/>
              </a:cxn>
              <a:cxn ang="0">
                <a:pos x="TX201" y="TY201"/>
              </a:cxn>
              <a:cxn ang="0">
                <a:pos x="TX202" y="TY202"/>
              </a:cxn>
              <a:cxn ang="0">
                <a:pos x="TX203" y="TY203"/>
              </a:cxn>
              <a:cxn ang="0">
                <a:pos x="TX204" y="TY204"/>
              </a:cxn>
              <a:cxn ang="0">
                <a:pos x="TX205" y="TY205"/>
              </a:cxn>
              <a:cxn ang="0">
                <a:pos x="TX206" y="TY206"/>
              </a:cxn>
              <a:cxn ang="0">
                <a:pos x="TX207" y="TY207"/>
              </a:cxn>
              <a:cxn ang="0">
                <a:pos x="TX208" y="TY208"/>
              </a:cxn>
              <a:cxn ang="0">
                <a:pos x="TX209" y="TY209"/>
              </a:cxn>
              <a:cxn ang="0">
                <a:pos x="TX210" y="TY210"/>
              </a:cxn>
              <a:cxn ang="0">
                <a:pos x="TX211" y="TY211"/>
              </a:cxn>
              <a:cxn ang="0">
                <a:pos x="TX212" y="TY212"/>
              </a:cxn>
              <a:cxn ang="0">
                <a:pos x="TX213" y="TY213"/>
              </a:cxn>
              <a:cxn ang="0">
                <a:pos x="TX214" y="TY214"/>
              </a:cxn>
              <a:cxn ang="0">
                <a:pos x="TX215" y="TY215"/>
              </a:cxn>
              <a:cxn ang="0">
                <a:pos x="TX216" y="TY216"/>
              </a:cxn>
              <a:cxn ang="0">
                <a:pos x="TX217" y="TY217"/>
              </a:cxn>
              <a:cxn ang="0">
                <a:pos x="TX218" y="TY218"/>
              </a:cxn>
              <a:cxn ang="0">
                <a:pos x="TX219" y="TY219"/>
              </a:cxn>
              <a:cxn ang="0">
                <a:pos x="TX220" y="TY220"/>
              </a:cxn>
              <a:cxn ang="0">
                <a:pos x="TX221" y="TY221"/>
              </a:cxn>
              <a:cxn ang="0">
                <a:pos x="TX222" y="TY222"/>
              </a:cxn>
              <a:cxn ang="0">
                <a:pos x="TX223" y="TY223"/>
              </a:cxn>
              <a:cxn ang="0">
                <a:pos x="TX224" y="TY224"/>
              </a:cxn>
              <a:cxn ang="0">
                <a:pos x="TX225" y="TY225"/>
              </a:cxn>
              <a:cxn ang="0">
                <a:pos x="TX226" y="TY226"/>
              </a:cxn>
              <a:cxn ang="0">
                <a:pos x="TX227" y="TY227"/>
              </a:cxn>
              <a:cxn ang="0">
                <a:pos x="TX228" y="TY228"/>
              </a:cxn>
              <a:cxn ang="0">
                <a:pos x="TX229" y="TY229"/>
              </a:cxn>
              <a:cxn ang="0">
                <a:pos x="TX230" y="TY230"/>
              </a:cxn>
              <a:cxn ang="0">
                <a:pos x="TX231" y="TY231"/>
              </a:cxn>
              <a:cxn ang="0">
                <a:pos x="TX232" y="TY232"/>
              </a:cxn>
              <a:cxn ang="0">
                <a:pos x="TX233" y="TY233"/>
              </a:cxn>
              <a:cxn ang="0">
                <a:pos x="TX234" y="TY234"/>
              </a:cxn>
              <a:cxn ang="0">
                <a:pos x="TX235" y="TY235"/>
              </a:cxn>
              <a:cxn ang="0">
                <a:pos x="TX236" y="TY236"/>
              </a:cxn>
              <a:cxn ang="0">
                <a:pos x="TX237" y="TY237"/>
              </a:cxn>
              <a:cxn ang="0">
                <a:pos x="TX238" y="TY238"/>
              </a:cxn>
              <a:cxn ang="0">
                <a:pos x="TX239" y="TY239"/>
              </a:cxn>
              <a:cxn ang="0">
                <a:pos x="TX240" y="TY240"/>
              </a:cxn>
              <a:cxn ang="0">
                <a:pos x="TX241" y="TY241"/>
              </a:cxn>
              <a:cxn ang="0">
                <a:pos x="TX242" y="TY242"/>
              </a:cxn>
              <a:cxn ang="0">
                <a:pos x="TX243" y="TY243"/>
              </a:cxn>
              <a:cxn ang="0">
                <a:pos x="TX244" y="TY244"/>
              </a:cxn>
              <a:cxn ang="0">
                <a:pos x="TX245" y="TY245"/>
              </a:cxn>
              <a:cxn ang="0">
                <a:pos x="TX246" y="TY246"/>
              </a:cxn>
              <a:cxn ang="0">
                <a:pos x="TX247" y="TY247"/>
              </a:cxn>
              <a:cxn ang="0">
                <a:pos x="TX248" y="TY248"/>
              </a:cxn>
              <a:cxn ang="0">
                <a:pos x="TX249" y="TY249"/>
              </a:cxn>
              <a:cxn ang="0">
                <a:pos x="TX250" y="TY250"/>
              </a:cxn>
              <a:cxn ang="0">
                <a:pos x="TX251" y="TY251"/>
              </a:cxn>
              <a:cxn ang="0">
                <a:pos x="TX252" y="TY252"/>
              </a:cxn>
              <a:cxn ang="0">
                <a:pos x="TX253" y="TY253"/>
              </a:cxn>
              <a:cxn ang="0">
                <a:pos x="TX254" y="TY254"/>
              </a:cxn>
              <a:cxn ang="0">
                <a:pos x="TX255" y="TY255"/>
              </a:cxn>
              <a:cxn ang="0">
                <a:pos x="TX256" y="TY256"/>
              </a:cxn>
              <a:cxn ang="0">
                <a:pos x="TX257" y="TY257"/>
              </a:cxn>
              <a:cxn ang="0">
                <a:pos x="TX258" y="TY258"/>
              </a:cxn>
              <a:cxn ang="0">
                <a:pos x="TX259" y="TY259"/>
              </a:cxn>
              <a:cxn ang="0">
                <a:pos x="TX260" y="TY260"/>
              </a:cxn>
              <a:cxn ang="0">
                <a:pos x="TX261" y="TY261"/>
              </a:cxn>
              <a:cxn ang="0">
                <a:pos x="TX262" y="TY262"/>
              </a:cxn>
              <a:cxn ang="0">
                <a:pos x="TX263" y="TY263"/>
              </a:cxn>
              <a:cxn ang="0">
                <a:pos x="TX264" y="TY264"/>
              </a:cxn>
              <a:cxn ang="0">
                <a:pos x="TX265" y="TY265"/>
              </a:cxn>
              <a:cxn ang="0">
                <a:pos x="TX266" y="TY266"/>
              </a:cxn>
              <a:cxn ang="0">
                <a:pos x="TX267" y="TY267"/>
              </a:cxn>
              <a:cxn ang="0">
                <a:pos x="TX268" y="TY268"/>
              </a:cxn>
              <a:cxn ang="0">
                <a:pos x="TX269" y="TY269"/>
              </a:cxn>
              <a:cxn ang="0">
                <a:pos x="TX270" y="TY270"/>
              </a:cxn>
              <a:cxn ang="0">
                <a:pos x="TX271" y="TY271"/>
              </a:cxn>
              <a:cxn ang="0">
                <a:pos x="TX272" y="TY272"/>
              </a:cxn>
              <a:cxn ang="0">
                <a:pos x="TX273" y="TY273"/>
              </a:cxn>
              <a:cxn ang="0">
                <a:pos x="TX274" y="TY274"/>
              </a:cxn>
              <a:cxn ang="0">
                <a:pos x="TX275" y="TY275"/>
              </a:cxn>
              <a:cxn ang="0">
                <a:pos x="TX276" y="TY276"/>
              </a:cxn>
              <a:cxn ang="0">
                <a:pos x="TX277" y="TY277"/>
              </a:cxn>
              <a:cxn ang="0">
                <a:pos x="TX278" y="TY278"/>
              </a:cxn>
              <a:cxn ang="0">
                <a:pos x="TX279" y="TY279"/>
              </a:cxn>
              <a:cxn ang="0">
                <a:pos x="TX280" y="TY280"/>
              </a:cxn>
              <a:cxn ang="0">
                <a:pos x="TX281" y="TY281"/>
              </a:cxn>
              <a:cxn ang="0">
                <a:pos x="TX282" y="TY282"/>
              </a:cxn>
              <a:cxn ang="0">
                <a:pos x="TX283" y="TY283"/>
              </a:cxn>
              <a:cxn ang="0">
                <a:pos x="TX284" y="TY284"/>
              </a:cxn>
              <a:cxn ang="0">
                <a:pos x="TX285" y="TY285"/>
              </a:cxn>
              <a:cxn ang="0">
                <a:pos x="TX286" y="TY286"/>
              </a:cxn>
              <a:cxn ang="0">
                <a:pos x="TX287" y="TY287"/>
              </a:cxn>
              <a:cxn ang="0">
                <a:pos x="TX288" y="TY288"/>
              </a:cxn>
              <a:cxn ang="0">
                <a:pos x="TX289" y="TY289"/>
              </a:cxn>
              <a:cxn ang="0">
                <a:pos x="TX290" y="TY290"/>
              </a:cxn>
              <a:cxn ang="0">
                <a:pos x="TX291" y="TY291"/>
              </a:cxn>
              <a:cxn ang="0">
                <a:pos x="TX292" y="TY292"/>
              </a:cxn>
              <a:cxn ang="0">
                <a:pos x="TX293" y="TY293"/>
              </a:cxn>
              <a:cxn ang="0">
                <a:pos x="TX294" y="TY294"/>
              </a:cxn>
              <a:cxn ang="0">
                <a:pos x="TX295" y="TY295"/>
              </a:cxn>
              <a:cxn ang="0">
                <a:pos x="TX296" y="TY296"/>
              </a:cxn>
              <a:cxn ang="0">
                <a:pos x="TX297" y="TY297"/>
              </a:cxn>
              <a:cxn ang="0">
                <a:pos x="TX298" y="TY298"/>
              </a:cxn>
              <a:cxn ang="0">
                <a:pos x="TX299" y="TY299"/>
              </a:cxn>
              <a:cxn ang="0">
                <a:pos x="TX300" y="TY300"/>
              </a:cxn>
              <a:cxn ang="0">
                <a:pos x="TX301" y="TY301"/>
              </a:cxn>
              <a:cxn ang="0">
                <a:pos x="TX302" y="TY302"/>
              </a:cxn>
              <a:cxn ang="0">
                <a:pos x="TX303" y="TY303"/>
              </a:cxn>
              <a:cxn ang="0">
                <a:pos x="TX304" y="TY304"/>
              </a:cxn>
              <a:cxn ang="0">
                <a:pos x="TX305" y="TY305"/>
              </a:cxn>
              <a:cxn ang="0">
                <a:pos x="TX306" y="TY306"/>
              </a:cxn>
              <a:cxn ang="0">
                <a:pos x="TX307" y="TY307"/>
              </a:cxn>
              <a:cxn ang="0">
                <a:pos x="TX308" y="TY308"/>
              </a:cxn>
              <a:cxn ang="0">
                <a:pos x="TX309" y="TY309"/>
              </a:cxn>
              <a:cxn ang="0">
                <a:pos x="TX310" y="TY310"/>
              </a:cxn>
              <a:cxn ang="0">
                <a:pos x="TX311" y="TY311"/>
              </a:cxn>
              <a:cxn ang="0">
                <a:pos x="TX312" y="TY312"/>
              </a:cxn>
              <a:cxn ang="0">
                <a:pos x="TX313" y="TY313"/>
              </a:cxn>
              <a:cxn ang="0">
                <a:pos x="TX314" y="TY314"/>
              </a:cxn>
              <a:cxn ang="0">
                <a:pos x="TX315" y="TY315"/>
              </a:cxn>
              <a:cxn ang="0">
                <a:pos x="TX316" y="TY316"/>
              </a:cxn>
              <a:cxn ang="0">
                <a:pos x="TX317" y="TY317"/>
              </a:cxn>
              <a:cxn ang="0">
                <a:pos x="TX319" y="TY319"/>
              </a:cxn>
              <a:cxn ang="0">
                <a:pos x="TX320" y="TY320"/>
              </a:cxn>
              <a:cxn ang="0">
                <a:pos x="TX321" y="TY321"/>
              </a:cxn>
              <a:cxn ang="0">
                <a:pos x="TX322" y="TY322"/>
              </a:cxn>
              <a:cxn ang="0">
                <a:pos x="TX323" y="TY323"/>
              </a:cxn>
              <a:cxn ang="0">
                <a:pos x="TX324" y="TY324"/>
              </a:cxn>
              <a:cxn ang="0">
                <a:pos x="TX325" y="TY325"/>
              </a:cxn>
              <a:cxn ang="0">
                <a:pos x="TX326" y="TY326"/>
              </a:cxn>
              <a:cxn ang="0">
                <a:pos x="TX327" y="TY327"/>
              </a:cxn>
              <a:cxn ang="0">
                <a:pos x="TX328" y="TY328"/>
              </a:cxn>
              <a:cxn ang="0">
                <a:pos x="TX329" y="TY329"/>
              </a:cxn>
              <a:cxn ang="0">
                <a:pos x="TX330" y="TY330"/>
              </a:cxn>
              <a:cxn ang="0">
                <a:pos x="TX331" y="TY331"/>
              </a:cxn>
              <a:cxn ang="0">
                <a:pos x="TX332" y="TY332"/>
              </a:cxn>
              <a:cxn ang="0">
                <a:pos x="TX333" y="TY333"/>
              </a:cxn>
              <a:cxn ang="0">
                <a:pos x="TX334" y="TY334"/>
              </a:cxn>
              <a:cxn ang="0">
                <a:pos x="TX335" y="TY335"/>
              </a:cxn>
              <a:cxn ang="0">
                <a:pos x="TX336" y="TY336"/>
              </a:cxn>
              <a:cxn ang="0">
                <a:pos x="TX337" y="TY337"/>
              </a:cxn>
              <a:cxn ang="0">
                <a:pos x="TX338" y="TY338"/>
              </a:cxn>
              <a:cxn ang="0">
                <a:pos x="TX339" y="TY339"/>
              </a:cxn>
              <a:cxn ang="0">
                <a:pos x="TX340" y="TY340"/>
              </a:cxn>
              <a:cxn ang="0">
                <a:pos x="TX341" y="TY341"/>
              </a:cxn>
              <a:cxn ang="0">
                <a:pos x="TX342" y="TY342"/>
              </a:cxn>
              <a:cxn ang="0">
                <a:pos x="TX343" y="TY343"/>
              </a:cxn>
              <a:cxn ang="0">
                <a:pos x="TX344" y="TY344"/>
              </a:cxn>
              <a:cxn ang="0">
                <a:pos x="TX345" y="TY345"/>
              </a:cxn>
              <a:cxn ang="0">
                <a:pos x="TX346" y="TY346"/>
              </a:cxn>
              <a:cxn ang="0">
                <a:pos x="TX347" y="TY347"/>
              </a:cxn>
              <a:cxn ang="0">
                <a:pos x="TX348" y="TY348"/>
              </a:cxn>
              <a:cxn ang="0">
                <a:pos x="TX349" y="TY349"/>
              </a:cxn>
              <a:cxn ang="0">
                <a:pos x="TX350" y="TY350"/>
              </a:cxn>
              <a:cxn ang="0">
                <a:pos x="TX351" y="TY351"/>
              </a:cxn>
              <a:cxn ang="0">
                <a:pos x="TX352" y="TY352"/>
              </a:cxn>
              <a:cxn ang="0">
                <a:pos x="TX353" y="TY353"/>
              </a:cxn>
              <a:cxn ang="0">
                <a:pos x="TX354" y="TY354"/>
              </a:cxn>
              <a:cxn ang="0">
                <a:pos x="TX355" y="TY355"/>
              </a:cxn>
              <a:cxn ang="0">
                <a:pos x="TX356" y="TY356"/>
              </a:cxn>
              <a:cxn ang="0">
                <a:pos x="TX357" y="TY357"/>
              </a:cxn>
              <a:cxn ang="0">
                <a:pos x="TX358" y="TY358"/>
              </a:cxn>
              <a:cxn ang="0">
                <a:pos x="TX359" y="TY359"/>
              </a:cxn>
              <a:cxn ang="0">
                <a:pos x="TX360" y="TY360"/>
              </a:cxn>
              <a:cxn ang="0">
                <a:pos x="TX361" y="TY361"/>
              </a:cxn>
              <a:cxn ang="0">
                <a:pos x="TX362" y="TY362"/>
              </a:cxn>
              <a:cxn ang="0">
                <a:pos x="TX363" y="TY363"/>
              </a:cxn>
              <a:cxn ang="0">
                <a:pos x="TX364" y="TY364"/>
              </a:cxn>
              <a:cxn ang="0">
                <a:pos x="TX365" y="TY365"/>
              </a:cxn>
              <a:cxn ang="0">
                <a:pos x="TX366" y="TY366"/>
              </a:cxn>
              <a:cxn ang="0">
                <a:pos x="TX367" y="TY367"/>
              </a:cxn>
              <a:cxn ang="0">
                <a:pos x="TX368" y="TY368"/>
              </a:cxn>
              <a:cxn ang="0">
                <a:pos x="TX369" y="TY369"/>
              </a:cxn>
              <a:cxn ang="0">
                <a:pos x="TX370" y="TY370"/>
              </a:cxn>
              <a:cxn ang="0">
                <a:pos x="TX371" y="TY371"/>
              </a:cxn>
              <a:cxn ang="0">
                <a:pos x="TX372" y="TY372"/>
              </a:cxn>
              <a:cxn ang="0">
                <a:pos x="TX373" y="TY373"/>
              </a:cxn>
              <a:cxn ang="0">
                <a:pos x="TX374" y="TY374"/>
              </a:cxn>
              <a:cxn ang="0">
                <a:pos x="TX375" y="TY375"/>
              </a:cxn>
              <a:cxn ang="0">
                <a:pos x="TX376" y="TY376"/>
              </a:cxn>
              <a:cxn ang="0">
                <a:pos x="TX377" y="TY377"/>
              </a:cxn>
              <a:cxn ang="0">
                <a:pos x="TX378" y="TY378"/>
              </a:cxn>
              <a:cxn ang="0">
                <a:pos x="TX379" y="TY379"/>
              </a:cxn>
              <a:cxn ang="0">
                <a:pos x="TX380" y="TY380"/>
              </a:cxn>
              <a:cxn ang="0">
                <a:pos x="TX381" y="TY381"/>
              </a:cxn>
              <a:cxn ang="0">
                <a:pos x="TX382" y="TY382"/>
              </a:cxn>
              <a:cxn ang="0">
                <a:pos x="TX383" y="TY383"/>
              </a:cxn>
              <a:cxn ang="0">
                <a:pos x="TX384" y="TY384"/>
              </a:cxn>
              <a:cxn ang="0">
                <a:pos x="TX385" y="TY385"/>
              </a:cxn>
              <a:cxn ang="0">
                <a:pos x="TX386" y="TY386"/>
              </a:cxn>
              <a:cxn ang="0">
                <a:pos x="TX387" y="TY387"/>
              </a:cxn>
              <a:cxn ang="0">
                <a:pos x="TX388" y="TY388"/>
              </a:cxn>
              <a:cxn ang="0">
                <a:pos x="TX389" y="TY389"/>
              </a:cxn>
              <a:cxn ang="0">
                <a:pos x="TX390" y="TY390"/>
              </a:cxn>
              <a:cxn ang="0">
                <a:pos x="TX391" y="TY391"/>
              </a:cxn>
              <a:cxn ang="0">
                <a:pos x="TX392" y="TY392"/>
              </a:cxn>
              <a:cxn ang="0">
                <a:pos x="TX393" y="TY393"/>
              </a:cxn>
              <a:cxn ang="0">
                <a:pos x="TX394" y="TY394"/>
              </a:cxn>
              <a:cxn ang="0">
                <a:pos x="TX395" y="TY395"/>
              </a:cxn>
              <a:cxn ang="0">
                <a:pos x="TX396" y="TY396"/>
              </a:cxn>
              <a:cxn ang="0">
                <a:pos x="TX397" y="TY397"/>
              </a:cxn>
              <a:cxn ang="0">
                <a:pos x="TX398" y="TY398"/>
              </a:cxn>
              <a:cxn ang="0">
                <a:pos x="TX399" y="TY399"/>
              </a:cxn>
              <a:cxn ang="0">
                <a:pos x="TX400" y="TY400"/>
              </a:cxn>
              <a:cxn ang="0">
                <a:pos x="TX401" y="TY401"/>
              </a:cxn>
              <a:cxn ang="0">
                <a:pos x="TX402" y="TY402"/>
              </a:cxn>
              <a:cxn ang="0">
                <a:pos x="TX403" y="TY403"/>
              </a:cxn>
              <a:cxn ang="0">
                <a:pos x="TX404" y="TY404"/>
              </a:cxn>
              <a:cxn ang="0">
                <a:pos x="TX405" y="TY405"/>
              </a:cxn>
              <a:cxn ang="0">
                <a:pos x="TX406" y="TY406"/>
              </a:cxn>
              <a:cxn ang="0">
                <a:pos x="TX407" y="TY407"/>
              </a:cxn>
              <a:cxn ang="0">
                <a:pos x="TX408" y="TY408"/>
              </a:cxn>
              <a:cxn ang="0">
                <a:pos x="TX409" y="TY409"/>
              </a:cxn>
              <a:cxn ang="0">
                <a:pos x="TX410" y="TY410"/>
              </a:cxn>
              <a:cxn ang="0">
                <a:pos x="TX411" y="TY411"/>
              </a:cxn>
              <a:cxn ang="0">
                <a:pos x="TX412" y="TY412"/>
              </a:cxn>
              <a:cxn ang="0">
                <a:pos x="TX413" y="TY413"/>
              </a:cxn>
              <a:cxn ang="0">
                <a:pos x="TX414" y="TY414"/>
              </a:cxn>
              <a:cxn ang="0">
                <a:pos x="TX415" y="TY415"/>
              </a:cxn>
              <a:cxn ang="0">
                <a:pos x="TX416" y="TY416"/>
              </a:cxn>
              <a:cxn ang="0">
                <a:pos x="TX417" y="TY417"/>
              </a:cxn>
              <a:cxn ang="0">
                <a:pos x="TX418" y="TY418"/>
              </a:cxn>
              <a:cxn ang="0">
                <a:pos x="TX419" y="TY419"/>
              </a:cxn>
              <a:cxn ang="0">
                <a:pos x="TX420" y="TY420"/>
              </a:cxn>
              <a:cxn ang="0">
                <a:pos x="TX421" y="TY421"/>
              </a:cxn>
              <a:cxn ang="0">
                <a:pos x="TX422" y="TY422"/>
              </a:cxn>
              <a:cxn ang="0">
                <a:pos x="TX423" y="TY423"/>
              </a:cxn>
              <a:cxn ang="0">
                <a:pos x="TX424" y="TY424"/>
              </a:cxn>
              <a:cxn ang="0">
                <a:pos x="TX425" y="TY425"/>
              </a:cxn>
              <a:cxn ang="0">
                <a:pos x="TX426" y="TY426"/>
              </a:cxn>
              <a:cxn ang="0">
                <a:pos x="TX427" y="TY427"/>
              </a:cxn>
              <a:cxn ang="0">
                <a:pos x="TX428" y="TY428"/>
              </a:cxn>
              <a:cxn ang="0">
                <a:pos x="TX429" y="TY429"/>
              </a:cxn>
              <a:cxn ang="0">
                <a:pos x="TX430" y="TY430"/>
              </a:cxn>
              <a:cxn ang="0">
                <a:pos x="TX431" y="TY431"/>
              </a:cxn>
              <a:cxn ang="0">
                <a:pos x="TX432" y="TY432"/>
              </a:cxn>
              <a:cxn ang="0">
                <a:pos x="TX433" y="TY433"/>
              </a:cxn>
              <a:cxn ang="0">
                <a:pos x="TX434" y="TY434"/>
              </a:cxn>
              <a:cxn ang="0">
                <a:pos x="TX435" y="TY435"/>
              </a:cxn>
              <a:cxn ang="0">
                <a:pos x="TX436" y="TY436"/>
              </a:cxn>
              <a:cxn ang="0">
                <a:pos x="TX437" y="TY437"/>
              </a:cxn>
              <a:cxn ang="0">
                <a:pos x="TX438" y="TY438"/>
              </a:cxn>
              <a:cxn ang="0">
                <a:pos x="TX439" y="TY439"/>
              </a:cxn>
              <a:cxn ang="0">
                <a:pos x="TX440" y="TY440"/>
              </a:cxn>
              <a:cxn ang="0">
                <a:pos x="TX441" y="TY441"/>
              </a:cxn>
              <a:cxn ang="0">
                <a:pos x="TX442" y="TY442"/>
              </a:cxn>
              <a:cxn ang="0">
                <a:pos x="TX443" y="TY443"/>
              </a:cxn>
              <a:cxn ang="0">
                <a:pos x="TX444" y="TY444"/>
              </a:cxn>
              <a:cxn ang="0">
                <a:pos x="TX445" y="TY445"/>
              </a:cxn>
              <a:cxn ang="0">
                <a:pos x="TX446" y="TY446"/>
              </a:cxn>
              <a:cxn ang="0">
                <a:pos x="TX448" y="TY448"/>
              </a:cxn>
              <a:cxn ang="0">
                <a:pos x="TX449" y="TY449"/>
              </a:cxn>
              <a:cxn ang="0">
                <a:pos x="TX450" y="TY450"/>
              </a:cxn>
              <a:cxn ang="0">
                <a:pos x="TX451" y="TY451"/>
              </a:cxn>
              <a:cxn ang="0">
                <a:pos x="TX452" y="TY452"/>
              </a:cxn>
              <a:cxn ang="0">
                <a:pos x="TX453" y="TY453"/>
              </a:cxn>
              <a:cxn ang="0">
                <a:pos x="TX454" y="TY454"/>
              </a:cxn>
              <a:cxn ang="0">
                <a:pos x="TX455" y="TY455"/>
              </a:cxn>
              <a:cxn ang="0">
                <a:pos x="TX456" y="TY456"/>
              </a:cxn>
              <a:cxn ang="0">
                <a:pos x="TX457" y="TY457"/>
              </a:cxn>
              <a:cxn ang="0">
                <a:pos x="TX458" y="TY458"/>
              </a:cxn>
              <a:cxn ang="0">
                <a:pos x="TX459" y="TY459"/>
              </a:cxn>
              <a:cxn ang="0">
                <a:pos x="TX460" y="TY460"/>
              </a:cxn>
              <a:cxn ang="0">
                <a:pos x="TX461" y="TY461"/>
              </a:cxn>
              <a:cxn ang="0">
                <a:pos x="TX462" y="TY462"/>
              </a:cxn>
              <a:cxn ang="0">
                <a:pos x="TX463" y="TY463"/>
              </a:cxn>
              <a:cxn ang="0">
                <a:pos x="TX464" y="TY464"/>
              </a:cxn>
              <a:cxn ang="0">
                <a:pos x="TX465" y="TY465"/>
              </a:cxn>
              <a:cxn ang="0">
                <a:pos x="TX466" y="TY466"/>
              </a:cxn>
              <a:cxn ang="0">
                <a:pos x="TX467" y="TY467"/>
              </a:cxn>
              <a:cxn ang="0">
                <a:pos x="TX468" y="TY468"/>
              </a:cxn>
              <a:cxn ang="0">
                <a:pos x="TX469" y="TY469"/>
              </a:cxn>
              <a:cxn ang="0">
                <a:pos x="TX470" y="TY470"/>
              </a:cxn>
              <a:cxn ang="0">
                <a:pos x="TX471" y="TY471"/>
              </a:cxn>
              <a:cxn ang="0">
                <a:pos x="TX472" y="TY472"/>
              </a:cxn>
              <a:cxn ang="0">
                <a:pos x="TX473" y="TY473"/>
              </a:cxn>
              <a:cxn ang="0">
                <a:pos x="TX474" y="TY474"/>
              </a:cxn>
              <a:cxn ang="0">
                <a:pos x="TX475" y="TY475"/>
              </a:cxn>
              <a:cxn ang="0">
                <a:pos x="TX476" y="TY476"/>
              </a:cxn>
              <a:cxn ang="0">
                <a:pos x="TX477" y="TY477"/>
              </a:cxn>
              <a:cxn ang="0">
                <a:pos x="TX478" y="TY478"/>
              </a:cxn>
              <a:cxn ang="0">
                <a:pos x="TX479" y="TY479"/>
              </a:cxn>
              <a:cxn ang="0">
                <a:pos x="TX480" y="TY480"/>
              </a:cxn>
              <a:cxn ang="0">
                <a:pos x="TX481" y="TY481"/>
              </a:cxn>
              <a:cxn ang="0">
                <a:pos x="TX482" y="TY482"/>
              </a:cxn>
              <a:cxn ang="0">
                <a:pos x="TX483" y="TY483"/>
              </a:cxn>
              <a:cxn ang="0">
                <a:pos x="TX484" y="TY484"/>
              </a:cxn>
              <a:cxn ang="0">
                <a:pos x="TX485" y="TY485"/>
              </a:cxn>
              <a:cxn ang="0">
                <a:pos x="TX486" y="TY486"/>
              </a:cxn>
              <a:cxn ang="0">
                <a:pos x="TX487" y="TY487"/>
              </a:cxn>
              <a:cxn ang="0">
                <a:pos x="TX488" y="TY488"/>
              </a:cxn>
              <a:cxn ang="0">
                <a:pos x="TX489" y="TY489"/>
              </a:cxn>
              <a:cxn ang="0">
                <a:pos x="TX490" y="TY490"/>
              </a:cxn>
              <a:cxn ang="0">
                <a:pos x="TX491" y="TY491"/>
              </a:cxn>
              <a:cxn ang="0">
                <a:pos x="TX492" y="TY492"/>
              </a:cxn>
              <a:cxn ang="0">
                <a:pos x="TX493" y="TY493"/>
              </a:cxn>
              <a:cxn ang="0">
                <a:pos x="TX494" y="TY494"/>
              </a:cxn>
              <a:cxn ang="0">
                <a:pos x="TX495" y="TY495"/>
              </a:cxn>
              <a:cxn ang="0">
                <a:pos x="TX496" y="TY496"/>
              </a:cxn>
              <a:cxn ang="0">
                <a:pos x="TX497" y="TY497"/>
              </a:cxn>
              <a:cxn ang="0">
                <a:pos x="TX498" y="TY498"/>
              </a:cxn>
              <a:cxn ang="0">
                <a:pos x="TX499" y="TY499"/>
              </a:cxn>
              <a:cxn ang="0">
                <a:pos x="TX500" y="TY500"/>
              </a:cxn>
              <a:cxn ang="0">
                <a:pos x="TX501" y="TY501"/>
              </a:cxn>
              <a:cxn ang="0">
                <a:pos x="TX502" y="TY502"/>
              </a:cxn>
              <a:cxn ang="0">
                <a:pos x="TX503" y="TY503"/>
              </a:cxn>
              <a:cxn ang="0">
                <a:pos x="TX504" y="TY504"/>
              </a:cxn>
              <a:cxn ang="0">
                <a:pos x="TX505" y="TY505"/>
              </a:cxn>
              <a:cxn ang="0">
                <a:pos x="TX507" y="TY507"/>
              </a:cxn>
              <a:cxn ang="0">
                <a:pos x="TX508" y="TY508"/>
              </a:cxn>
              <a:cxn ang="0">
                <a:pos x="TX509" y="TY509"/>
              </a:cxn>
              <a:cxn ang="0">
                <a:pos x="TX510" y="TY510"/>
              </a:cxn>
              <a:cxn ang="0">
                <a:pos x="TX511" y="TY511"/>
              </a:cxn>
              <a:cxn ang="0">
                <a:pos x="TX512" y="TY512"/>
              </a:cxn>
              <a:cxn ang="0">
                <a:pos x="TX513" y="TY513"/>
              </a:cxn>
              <a:cxn ang="0">
                <a:pos x="TX514" y="TY514"/>
              </a:cxn>
              <a:cxn ang="0">
                <a:pos x="TX515" y="TY515"/>
              </a:cxn>
              <a:cxn ang="0">
                <a:pos x="TX516" y="TY516"/>
              </a:cxn>
              <a:cxn ang="0">
                <a:pos x="TX517" y="TY517"/>
              </a:cxn>
              <a:cxn ang="0">
                <a:pos x="TX518" y="TY518"/>
              </a:cxn>
              <a:cxn ang="0">
                <a:pos x="TX519" y="TY519"/>
              </a:cxn>
              <a:cxn ang="0">
                <a:pos x="TX520" y="TY520"/>
              </a:cxn>
              <a:cxn ang="0">
                <a:pos x="TX521" y="TY521"/>
              </a:cxn>
              <a:cxn ang="0">
                <a:pos x="TX522" y="TY522"/>
              </a:cxn>
              <a:cxn ang="0">
                <a:pos x="TX523" y="TY523"/>
              </a:cxn>
              <a:cxn ang="0">
                <a:pos x="TX524" y="TY524"/>
              </a:cxn>
              <a:cxn ang="0">
                <a:pos x="TX525" y="TY525"/>
              </a:cxn>
              <a:cxn ang="0">
                <a:pos x="TX526" y="TY526"/>
              </a:cxn>
              <a:cxn ang="0">
                <a:pos x="TX527" y="TY527"/>
              </a:cxn>
              <a:cxn ang="0">
                <a:pos x="TX528" y="TY528"/>
              </a:cxn>
              <a:cxn ang="0">
                <a:pos x="TX529" y="TY529"/>
              </a:cxn>
              <a:cxn ang="0">
                <a:pos x="TX530" y="TY530"/>
              </a:cxn>
              <a:cxn ang="0">
                <a:pos x="TX531" y="TY531"/>
              </a:cxn>
              <a:cxn ang="0">
                <a:pos x="TX532" y="TY532"/>
              </a:cxn>
              <a:cxn ang="0">
                <a:pos x="TX533" y="TY533"/>
              </a:cxn>
              <a:cxn ang="0">
                <a:pos x="TX534" y="TY534"/>
              </a:cxn>
              <a:cxn ang="0">
                <a:pos x="TX535" y="TY535"/>
              </a:cxn>
              <a:cxn ang="0">
                <a:pos x="TX536" y="TY536"/>
              </a:cxn>
              <a:cxn ang="0">
                <a:pos x="TX537" y="TY537"/>
              </a:cxn>
              <a:cxn ang="0">
                <a:pos x="TX538" y="TY538"/>
              </a:cxn>
              <a:cxn ang="0">
                <a:pos x="TX539" y="TY539"/>
              </a:cxn>
              <a:cxn ang="0">
                <a:pos x="TX540" y="TY540"/>
              </a:cxn>
              <a:cxn ang="0">
                <a:pos x="TX541" y="TY541"/>
              </a:cxn>
              <a:cxn ang="0">
                <a:pos x="TX542" y="TY542"/>
              </a:cxn>
              <a:cxn ang="0">
                <a:pos x="TX543" y="TY543"/>
              </a:cxn>
              <a:cxn ang="0">
                <a:pos x="TX544" y="TY544"/>
              </a:cxn>
              <a:cxn ang="0">
                <a:pos x="TX545" y="TY545"/>
              </a:cxn>
              <a:cxn ang="0">
                <a:pos x="TX546" y="TY546"/>
              </a:cxn>
              <a:cxn ang="0">
                <a:pos x="TX547" y="TY547"/>
              </a:cxn>
              <a:cxn ang="0">
                <a:pos x="TX548" y="TY548"/>
              </a:cxn>
              <a:cxn ang="0">
                <a:pos x="TX549" y="TY549"/>
              </a:cxn>
              <a:cxn ang="0">
                <a:pos x="TX550" y="TY550"/>
              </a:cxn>
              <a:cxn ang="0">
                <a:pos x="TX551" y="TY551"/>
              </a:cxn>
              <a:cxn ang="0">
                <a:pos x="TX552" y="TY552"/>
              </a:cxn>
              <a:cxn ang="0">
                <a:pos x="TX553" y="TY553"/>
              </a:cxn>
              <a:cxn ang="0">
                <a:pos x="TX554" y="TY554"/>
              </a:cxn>
              <a:cxn ang="0">
                <a:pos x="TX555" y="TY555"/>
              </a:cxn>
              <a:cxn ang="0">
                <a:pos x="TX556" y="TY556"/>
              </a:cxn>
              <a:cxn ang="0">
                <a:pos x="TX557" y="TY557"/>
              </a:cxn>
              <a:cxn ang="0">
                <a:pos x="TX558" y="TY558"/>
              </a:cxn>
              <a:cxn ang="0">
                <a:pos x="TX559" y="TY559"/>
              </a:cxn>
              <a:cxn ang="0">
                <a:pos x="TX560" y="TY560"/>
              </a:cxn>
              <a:cxn ang="0">
                <a:pos x="TX561" y="TY561"/>
              </a:cxn>
              <a:cxn ang="0">
                <a:pos x="TX562" y="TY562"/>
              </a:cxn>
              <a:cxn ang="0">
                <a:pos x="TX563" y="TY563"/>
              </a:cxn>
              <a:cxn ang="0">
                <a:pos x="TX564" y="TY564"/>
              </a:cxn>
              <a:cxn ang="0">
                <a:pos x="TX565" y="TY565"/>
              </a:cxn>
              <a:cxn ang="0">
                <a:pos x="TX566" y="TY566"/>
              </a:cxn>
              <a:cxn ang="0">
                <a:pos x="TX567" y="TY567"/>
              </a:cxn>
              <a:cxn ang="0">
                <a:pos x="TX568" y="TY568"/>
              </a:cxn>
              <a:cxn ang="0">
                <a:pos x="TX569" y="TY569"/>
              </a:cxn>
              <a:cxn ang="0">
                <a:pos x="TX570" y="TY570"/>
              </a:cxn>
              <a:cxn ang="0">
                <a:pos x="TX571" y="TY571"/>
              </a:cxn>
              <a:cxn ang="0">
                <a:pos x="TX572" y="TY572"/>
              </a:cxn>
              <a:cxn ang="0">
                <a:pos x="TX573" y="TY573"/>
              </a:cxn>
              <a:cxn ang="0">
                <a:pos x="TX574" y="TY574"/>
              </a:cxn>
              <a:cxn ang="0">
                <a:pos x="TX575" y="TY575"/>
              </a:cxn>
              <a:cxn ang="0">
                <a:pos x="TX576" y="TY576"/>
              </a:cxn>
              <a:cxn ang="0">
                <a:pos x="TX577" y="TY577"/>
              </a:cxn>
              <a:cxn ang="0">
                <a:pos x="TX578" y="TY578"/>
              </a:cxn>
              <a:cxn ang="0">
                <a:pos x="TX579" y="TY579"/>
              </a:cxn>
              <a:cxn ang="0">
                <a:pos x="TX580" y="TY580"/>
              </a:cxn>
              <a:cxn ang="0">
                <a:pos x="TX581" y="TY581"/>
              </a:cxn>
              <a:cxn ang="0">
                <a:pos x="TX582" y="TY582"/>
              </a:cxn>
              <a:cxn ang="0">
                <a:pos x="TX583" y="TY583"/>
              </a:cxn>
              <a:cxn ang="0">
                <a:pos x="TX584" y="TY584"/>
              </a:cxn>
              <a:cxn ang="0">
                <a:pos x="TX585" y="TY585"/>
              </a:cxn>
              <a:cxn ang="0">
                <a:pos x="TX586" y="TY586"/>
              </a:cxn>
              <a:cxn ang="0">
                <a:pos x="TX587" y="TY587"/>
              </a:cxn>
              <a:cxn ang="0">
                <a:pos x="TX588" y="TY588"/>
              </a:cxn>
              <a:cxn ang="0">
                <a:pos x="TX589" y="TY589"/>
              </a:cxn>
              <a:cxn ang="0">
                <a:pos x="TX590" y="TY590"/>
              </a:cxn>
              <a:cxn ang="0">
                <a:pos x="TX591" y="TY591"/>
              </a:cxn>
              <a:cxn ang="0">
                <a:pos x="TX592" y="TY592"/>
              </a:cxn>
              <a:cxn ang="0">
                <a:pos x="TX593" y="TY593"/>
              </a:cxn>
              <a:cxn ang="0">
                <a:pos x="TX594" y="TY594"/>
              </a:cxn>
              <a:cxn ang="0">
                <a:pos x="TX595" y="TY595"/>
              </a:cxn>
              <a:cxn ang="0">
                <a:pos x="TX596" y="TY596"/>
              </a:cxn>
              <a:cxn ang="0">
                <a:pos x="TX597" y="TY597"/>
              </a:cxn>
              <a:cxn ang="0">
                <a:pos x="TX598" y="TY598"/>
              </a:cxn>
              <a:cxn ang="0">
                <a:pos x="TX599" y="TY599"/>
              </a:cxn>
              <a:cxn ang="0">
                <a:pos x="TX600" y="TY600"/>
              </a:cxn>
              <a:cxn ang="0">
                <a:pos x="TX601" y="TY601"/>
              </a:cxn>
              <a:cxn ang="0">
                <a:pos x="TX602" y="TY602"/>
              </a:cxn>
              <a:cxn ang="0">
                <a:pos x="TX603" y="TY603"/>
              </a:cxn>
              <a:cxn ang="0">
                <a:pos x="TX604" y="TY604"/>
              </a:cxn>
              <a:cxn ang="0">
                <a:pos x="TX605" y="TY605"/>
              </a:cxn>
              <a:cxn ang="0">
                <a:pos x="TX606" y="TY606"/>
              </a:cxn>
              <a:cxn ang="0">
                <a:pos x="TX607" y="TY607"/>
              </a:cxn>
              <a:cxn ang="0">
                <a:pos x="TX609" y="TY609"/>
              </a:cxn>
              <a:cxn ang="0">
                <a:pos x="TX610" y="TY610"/>
              </a:cxn>
              <a:cxn ang="0">
                <a:pos x="TX611" y="TY611"/>
              </a:cxn>
              <a:cxn ang="0">
                <a:pos x="TX612" y="TY612"/>
              </a:cxn>
              <a:cxn ang="0">
                <a:pos x="TX613" y="TY613"/>
              </a:cxn>
              <a:cxn ang="0">
                <a:pos x="TX614" y="TY614"/>
              </a:cxn>
              <a:cxn ang="0">
                <a:pos x="TX615" y="TY615"/>
              </a:cxn>
              <a:cxn ang="0">
                <a:pos x="TX616" y="TY616"/>
              </a:cxn>
              <a:cxn ang="0">
                <a:pos x="TX617" y="TY617"/>
              </a:cxn>
              <a:cxn ang="0">
                <a:pos x="TX618" y="TY618"/>
              </a:cxn>
              <a:cxn ang="0">
                <a:pos x="TX619" y="TY619"/>
              </a:cxn>
              <a:cxn ang="0">
                <a:pos x="TX620" y="TY620"/>
              </a:cxn>
              <a:cxn ang="0">
                <a:pos x="TX621" y="TY621"/>
              </a:cxn>
              <a:cxn ang="0">
                <a:pos x="TX622" y="TY622"/>
              </a:cxn>
              <a:cxn ang="0">
                <a:pos x="TX623" y="TY623"/>
              </a:cxn>
              <a:cxn ang="0">
                <a:pos x="TX624" y="TY624"/>
              </a:cxn>
              <a:cxn ang="0">
                <a:pos x="TX625" y="TY625"/>
              </a:cxn>
              <a:cxn ang="0">
                <a:pos x="TX626" y="TY626"/>
              </a:cxn>
              <a:cxn ang="0">
                <a:pos x="TX627" y="TY627"/>
              </a:cxn>
              <a:cxn ang="0">
                <a:pos x="TX628" y="TY628"/>
              </a:cxn>
              <a:cxn ang="0">
                <a:pos x="TX629" y="TY629"/>
              </a:cxn>
              <a:cxn ang="0">
                <a:pos x="TX630" y="TY630"/>
              </a:cxn>
              <a:cxn ang="0">
                <a:pos x="TX631" y="TY631"/>
              </a:cxn>
              <a:cxn ang="0">
                <a:pos x="TX632" y="TY632"/>
              </a:cxn>
              <a:cxn ang="0">
                <a:pos x="TX633" y="TY633"/>
              </a:cxn>
              <a:cxn ang="0">
                <a:pos x="TX634" y="TY634"/>
              </a:cxn>
              <a:cxn ang="0">
                <a:pos x="TX635" y="TY635"/>
              </a:cxn>
              <a:cxn ang="0">
                <a:pos x="TX636" y="TY636"/>
              </a:cxn>
              <a:cxn ang="0">
                <a:pos x="TX637" y="TY637"/>
              </a:cxn>
              <a:cxn ang="0">
                <a:pos x="TX638" y="TY638"/>
              </a:cxn>
              <a:cxn ang="0">
                <a:pos x="TX639" y="TY639"/>
              </a:cxn>
              <a:cxn ang="0">
                <a:pos x="TX640" y="TY640"/>
              </a:cxn>
              <a:cxn ang="0">
                <a:pos x="TX641" y="TY641"/>
              </a:cxn>
              <a:cxn ang="0">
                <a:pos x="TX642" y="TY642"/>
              </a:cxn>
              <a:cxn ang="0">
                <a:pos x="TX643" y="TY643"/>
              </a:cxn>
              <a:cxn ang="0">
                <a:pos x="TX644" y="TY644"/>
              </a:cxn>
              <a:cxn ang="0">
                <a:pos x="TX646" y="TY646"/>
              </a:cxn>
              <a:cxn ang="0">
                <a:pos x="TX647" y="TY647"/>
              </a:cxn>
              <a:cxn ang="0">
                <a:pos x="TX648" y="TY648"/>
              </a:cxn>
              <a:cxn ang="0">
                <a:pos x="TX649" y="TY649"/>
              </a:cxn>
              <a:cxn ang="0">
                <a:pos x="TX650" y="TY650"/>
              </a:cxn>
              <a:cxn ang="0">
                <a:pos x="TX651" y="TY651"/>
              </a:cxn>
              <a:cxn ang="0">
                <a:pos x="TX652" y="TY652"/>
              </a:cxn>
              <a:cxn ang="0">
                <a:pos x="TX653" y="TY653"/>
              </a:cxn>
              <a:cxn ang="0">
                <a:pos x="TX654" y="TY654"/>
              </a:cxn>
              <a:cxn ang="0">
                <a:pos x="TX655" y="TY655"/>
              </a:cxn>
              <a:cxn ang="0">
                <a:pos x="TX656" y="TY656"/>
              </a:cxn>
              <a:cxn ang="0">
                <a:pos x="TX657" y="TY657"/>
              </a:cxn>
              <a:cxn ang="0">
                <a:pos x="TX658" y="TY658"/>
              </a:cxn>
              <a:cxn ang="0">
                <a:pos x="TX659" y="TY659"/>
              </a:cxn>
              <a:cxn ang="0">
                <a:pos x="TX660" y="TY660"/>
              </a:cxn>
              <a:cxn ang="0">
                <a:pos x="TX661" y="TY661"/>
              </a:cxn>
              <a:cxn ang="0">
                <a:pos x="TX662" y="TY662"/>
              </a:cxn>
              <a:cxn ang="0">
                <a:pos x="TX663" y="TY663"/>
              </a:cxn>
              <a:cxn ang="0">
                <a:pos x="TX664" y="TY664"/>
              </a:cxn>
              <a:cxn ang="0">
                <a:pos x="TX665" y="TY665"/>
              </a:cxn>
              <a:cxn ang="0">
                <a:pos x="TX666" y="TY666"/>
              </a:cxn>
              <a:cxn ang="0">
                <a:pos x="TX667" y="TY667"/>
              </a:cxn>
              <a:cxn ang="0">
                <a:pos x="TX668" y="TY668"/>
              </a:cxn>
              <a:cxn ang="0">
                <a:pos x="TX669" y="TY669"/>
              </a:cxn>
              <a:cxn ang="0">
                <a:pos x="TX670" y="TY670"/>
              </a:cxn>
              <a:cxn ang="0">
                <a:pos x="TX671" y="TY671"/>
              </a:cxn>
              <a:cxn ang="0">
                <a:pos x="TX672" y="TY672"/>
              </a:cxn>
              <a:cxn ang="0">
                <a:pos x="TX673" y="TY673"/>
              </a:cxn>
              <a:cxn ang="0">
                <a:pos x="TX674" y="TY674"/>
              </a:cxn>
              <a:cxn ang="0">
                <a:pos x="TX675" y="TY675"/>
              </a:cxn>
              <a:cxn ang="0">
                <a:pos x="TX676" y="TY676"/>
              </a:cxn>
              <a:cxn ang="0">
                <a:pos x="TX677" y="TY677"/>
              </a:cxn>
              <a:cxn ang="0">
                <a:pos x="TX678" y="TY678"/>
              </a:cxn>
              <a:cxn ang="0">
                <a:pos x="TX679" y="TY679"/>
              </a:cxn>
              <a:cxn ang="0">
                <a:pos x="TX680" y="TY680"/>
              </a:cxn>
              <a:cxn ang="0">
                <a:pos x="TX681" y="TY681"/>
              </a:cxn>
              <a:cxn ang="0">
                <a:pos x="TX682" y="TY682"/>
              </a:cxn>
              <a:cxn ang="0">
                <a:pos x="TX683" y="TY683"/>
              </a:cxn>
              <a:cxn ang="0">
                <a:pos x="TX684" y="TY684"/>
              </a:cxn>
              <a:cxn ang="0">
                <a:pos x="TX685" y="TY685"/>
              </a:cxn>
              <a:cxn ang="0">
                <a:pos x="TX686" y="TY686"/>
              </a:cxn>
              <a:cxn ang="0">
                <a:pos x="TX687" y="TY687"/>
              </a:cxn>
              <a:cxn ang="0">
                <a:pos x="TX688" y="TY688"/>
              </a:cxn>
              <a:cxn ang="0">
                <a:pos x="TX689" y="TY689"/>
              </a:cxn>
              <a:cxn ang="0">
                <a:pos x="TX690" y="TY690"/>
              </a:cxn>
              <a:cxn ang="0">
                <a:pos x="TX691" y="TY691"/>
              </a:cxn>
              <a:cxn ang="0">
                <a:pos x="TX692" y="TY692"/>
              </a:cxn>
              <a:cxn ang="0">
                <a:pos x="TX693" y="TY693"/>
              </a:cxn>
              <a:cxn ang="0">
                <a:pos x="TX694" y="TY694"/>
              </a:cxn>
              <a:cxn ang="0">
                <a:pos x="TX695" y="TY695"/>
              </a:cxn>
              <a:cxn ang="0">
                <a:pos x="TX696" y="TY696"/>
              </a:cxn>
              <a:cxn ang="0">
                <a:pos x="TX697" y="TY697"/>
              </a:cxn>
              <a:cxn ang="0">
                <a:pos x="TX698" y="TY698"/>
              </a:cxn>
              <a:cxn ang="0">
                <a:pos x="TX699" y="TY699"/>
              </a:cxn>
              <a:cxn ang="0">
                <a:pos x="TX700" y="TY700"/>
              </a:cxn>
              <a:cxn ang="0">
                <a:pos x="TX701" y="TY701"/>
              </a:cxn>
              <a:cxn ang="0">
                <a:pos x="TX702" y="TY702"/>
              </a:cxn>
              <a:cxn ang="0">
                <a:pos x="TX703" y="TY703"/>
              </a:cxn>
              <a:cxn ang="0">
                <a:pos x="TX704" y="TY704"/>
              </a:cxn>
              <a:cxn ang="0">
                <a:pos x="TX705" y="TY705"/>
              </a:cxn>
              <a:cxn ang="0">
                <a:pos x="TX706" y="TY706"/>
              </a:cxn>
              <a:cxn ang="0">
                <a:pos x="TX707" y="TY707"/>
              </a:cxn>
              <a:cxn ang="0">
                <a:pos x="TX708" y="TY708"/>
              </a:cxn>
              <a:cxn ang="0">
                <a:pos x="TX709" y="TY709"/>
              </a:cxn>
              <a:cxn ang="0">
                <a:pos x="TX710" y="TY710"/>
              </a:cxn>
              <a:cxn ang="0">
                <a:pos x="TX711" y="TY711"/>
              </a:cxn>
              <a:cxn ang="0">
                <a:pos x="TX712" y="TY712"/>
              </a:cxn>
              <a:cxn ang="0">
                <a:pos x="TX713" y="TY713"/>
              </a:cxn>
              <a:cxn ang="0">
                <a:pos x="TX714" y="TY714"/>
              </a:cxn>
              <a:cxn ang="0">
                <a:pos x="TX715" y="TY715"/>
              </a:cxn>
              <a:cxn ang="0">
                <a:pos x="TX716" y="TY716"/>
              </a:cxn>
              <a:cxn ang="0">
                <a:pos x="TX717" y="TY717"/>
              </a:cxn>
              <a:cxn ang="0">
                <a:pos x="TX718" y="TY718"/>
              </a:cxn>
              <a:cxn ang="0">
                <a:pos x="TX719" y="TY719"/>
              </a:cxn>
              <a:cxn ang="0">
                <a:pos x="TX720" y="TY720"/>
              </a:cxn>
              <a:cxn ang="0">
                <a:pos x="TX721" y="TY721"/>
              </a:cxn>
              <a:cxn ang="0">
                <a:pos x="TX722" y="TY722"/>
              </a:cxn>
              <a:cxn ang="0">
                <a:pos x="TX723" y="TY723"/>
              </a:cxn>
              <a:cxn ang="0">
                <a:pos x="TX724" y="TY724"/>
              </a:cxn>
              <a:cxn ang="0">
                <a:pos x="TX725" y="TY725"/>
              </a:cxn>
              <a:cxn ang="0">
                <a:pos x="TX726" y="TY726"/>
              </a:cxn>
              <a:cxn ang="0">
                <a:pos x="TX727" y="TY727"/>
              </a:cxn>
              <a:cxn ang="0">
                <a:pos x="TX728" y="TY728"/>
              </a:cxn>
              <a:cxn ang="0">
                <a:pos x="TX729" y="TY729"/>
              </a:cxn>
              <a:cxn ang="0">
                <a:pos x="TX730" y="TY730"/>
              </a:cxn>
              <a:cxn ang="0">
                <a:pos x="TX731" y="TY731"/>
              </a:cxn>
              <a:cxn ang="0">
                <a:pos x="TX732" y="TY732"/>
              </a:cxn>
              <a:cxn ang="0">
                <a:pos x="TX733" y="TY733"/>
              </a:cxn>
              <a:cxn ang="0">
                <a:pos x="TX734" y="TY734"/>
              </a:cxn>
              <a:cxn ang="0">
                <a:pos x="TX735" y="TY735"/>
              </a:cxn>
              <a:cxn ang="0">
                <a:pos x="TX736" y="TY736"/>
              </a:cxn>
              <a:cxn ang="0">
                <a:pos x="TX737" y="TY737"/>
              </a:cxn>
              <a:cxn ang="0">
                <a:pos x="TX738" y="TY738"/>
              </a:cxn>
              <a:cxn ang="0">
                <a:pos x="TX739" y="TY739"/>
              </a:cxn>
              <a:cxn ang="0">
                <a:pos x="TX740" y="TY740"/>
              </a:cxn>
              <a:cxn ang="0">
                <a:pos x="TX741" y="TY741"/>
              </a:cxn>
              <a:cxn ang="0">
                <a:pos x="TX742" y="TY742"/>
              </a:cxn>
              <a:cxn ang="0">
                <a:pos x="TX743" y="TY743"/>
              </a:cxn>
              <a:cxn ang="0">
                <a:pos x="TX744" y="TY744"/>
              </a:cxn>
              <a:cxn ang="0">
                <a:pos x="TX745" y="TY745"/>
              </a:cxn>
              <a:cxn ang="0">
                <a:pos x="TX746" y="TY746"/>
              </a:cxn>
              <a:cxn ang="0">
                <a:pos x="TX747" y="TY747"/>
              </a:cxn>
              <a:cxn ang="0">
                <a:pos x="TX748" y="TY748"/>
              </a:cxn>
              <a:cxn ang="0">
                <a:pos x="TX749" y="TY749"/>
              </a:cxn>
              <a:cxn ang="0">
                <a:pos x="TX750" y="TY750"/>
              </a:cxn>
              <a:cxn ang="0">
                <a:pos x="TX751" y="TY751"/>
              </a:cxn>
              <a:cxn ang="0">
                <a:pos x="TX752" y="TY752"/>
              </a:cxn>
              <a:cxn ang="0">
                <a:pos x="TX753" y="TY753"/>
              </a:cxn>
              <a:cxn ang="0">
                <a:pos x="TX754" y="TY754"/>
              </a:cxn>
              <a:cxn ang="0">
                <a:pos x="TX755" y="TY755"/>
              </a:cxn>
              <a:cxn ang="0">
                <a:pos x="TX756" y="TY756"/>
              </a:cxn>
              <a:cxn ang="0">
                <a:pos x="TX757" y="TY757"/>
              </a:cxn>
              <a:cxn ang="0">
                <a:pos x="TX758" y="TY758"/>
              </a:cxn>
              <a:cxn ang="0">
                <a:pos x="TX759" y="TY759"/>
              </a:cxn>
              <a:cxn ang="0">
                <a:pos x="TX760" y="TY760"/>
              </a:cxn>
              <a:cxn ang="0">
                <a:pos x="TX761" y="TY761"/>
              </a:cxn>
              <a:cxn ang="0">
                <a:pos x="TX762" y="TY762"/>
              </a:cxn>
              <a:cxn ang="0">
                <a:pos x="TX763" y="TY763"/>
              </a:cxn>
              <a:cxn ang="0">
                <a:pos x="TX764" y="TY764"/>
              </a:cxn>
              <a:cxn ang="0">
                <a:pos x="TX765" y="TY765"/>
              </a:cxn>
              <a:cxn ang="0">
                <a:pos x="TX766" y="TY766"/>
              </a:cxn>
              <a:cxn ang="0">
                <a:pos x="TX767" y="TY767"/>
              </a:cxn>
              <a:cxn ang="0">
                <a:pos x="TX768" y="TY768"/>
              </a:cxn>
              <a:cxn ang="0">
                <a:pos x="TX769" y="TY769"/>
              </a:cxn>
              <a:cxn ang="0">
                <a:pos x="TX770" y="TY770"/>
              </a:cxn>
              <a:cxn ang="0">
                <a:pos x="TX771" y="TY771"/>
              </a:cxn>
              <a:cxn ang="0">
                <a:pos x="TX772" y="TY772"/>
              </a:cxn>
              <a:cxn ang="0">
                <a:pos x="TX773" y="TY773"/>
              </a:cxn>
              <a:cxn ang="0">
                <a:pos x="TX774" y="TY774"/>
              </a:cxn>
              <a:cxn ang="0">
                <a:pos x="TX775" y="TY775"/>
              </a:cxn>
              <a:cxn ang="0">
                <a:pos x="TX776" y="TY776"/>
              </a:cxn>
              <a:cxn ang="0">
                <a:pos x="TX777" y="TY777"/>
              </a:cxn>
              <a:cxn ang="0">
                <a:pos x="TX778" y="TY778"/>
              </a:cxn>
              <a:cxn ang="0">
                <a:pos x="TX779" y="TY779"/>
              </a:cxn>
              <a:cxn ang="0">
                <a:pos x="TX781" y="TY781"/>
              </a:cxn>
              <a:cxn ang="0">
                <a:pos x="TX782" y="TY782"/>
              </a:cxn>
              <a:cxn ang="0">
                <a:pos x="TX783" y="TY783"/>
              </a:cxn>
              <a:cxn ang="0">
                <a:pos x="TX784" y="TY784"/>
              </a:cxn>
              <a:cxn ang="0">
                <a:pos x="TX785" y="TY785"/>
              </a:cxn>
              <a:cxn ang="0">
                <a:pos x="TX786" y="TY786"/>
              </a:cxn>
              <a:cxn ang="0">
                <a:pos x="TX787" y="TY787"/>
              </a:cxn>
              <a:cxn ang="0">
                <a:pos x="TX788" y="TY788"/>
              </a:cxn>
              <a:cxn ang="0">
                <a:pos x="TX789" y="TY789"/>
              </a:cxn>
              <a:cxn ang="0">
                <a:pos x="TX790" y="TY790"/>
              </a:cxn>
              <a:cxn ang="0">
                <a:pos x="TX791" y="TY791"/>
              </a:cxn>
              <a:cxn ang="0">
                <a:pos x="TX792" y="TY792"/>
              </a:cxn>
              <a:cxn ang="0">
                <a:pos x="TX793" y="TY793"/>
              </a:cxn>
              <a:cxn ang="0">
                <a:pos x="TX794" y="TY794"/>
              </a:cxn>
              <a:cxn ang="0">
                <a:pos x="TX795" y="TY795"/>
              </a:cxn>
              <a:cxn ang="0">
                <a:pos x="TX796" y="TY796"/>
              </a:cxn>
              <a:cxn ang="0">
                <a:pos x="TX797" y="TY797"/>
              </a:cxn>
              <a:cxn ang="0">
                <a:pos x="TX798" y="TY798"/>
              </a:cxn>
              <a:cxn ang="0">
                <a:pos x="TX799" y="TY799"/>
              </a:cxn>
              <a:cxn ang="0">
                <a:pos x="TX800" y="TY800"/>
              </a:cxn>
              <a:cxn ang="0">
                <a:pos x="TX801" y="TY801"/>
              </a:cxn>
              <a:cxn ang="0">
                <a:pos x="TX802" y="TY802"/>
              </a:cxn>
              <a:cxn ang="0">
                <a:pos x="TX803" y="TY803"/>
              </a:cxn>
              <a:cxn ang="0">
                <a:pos x="TX804" y="TY804"/>
              </a:cxn>
              <a:cxn ang="0">
                <a:pos x="TX805" y="TY805"/>
              </a:cxn>
              <a:cxn ang="0">
                <a:pos x="TX806" y="TY806"/>
              </a:cxn>
              <a:cxn ang="0">
                <a:pos x="TX807" y="TY807"/>
              </a:cxn>
              <a:cxn ang="0">
                <a:pos x="TX808" y="TY808"/>
              </a:cxn>
              <a:cxn ang="0">
                <a:pos x="TX809" y="TY809"/>
              </a:cxn>
              <a:cxn ang="0">
                <a:pos x="TX810" y="TY810"/>
              </a:cxn>
              <a:cxn ang="0">
                <a:pos x="TX811" y="TY811"/>
              </a:cxn>
              <a:cxn ang="0">
                <a:pos x="TX812" y="TY812"/>
              </a:cxn>
              <a:cxn ang="0">
                <a:pos x="TX813" y="TY813"/>
              </a:cxn>
              <a:cxn ang="0">
                <a:pos x="TX814" y="TY814"/>
              </a:cxn>
              <a:cxn ang="0">
                <a:pos x="TX815" y="TY815"/>
              </a:cxn>
              <a:cxn ang="0">
                <a:pos x="TX816" y="TY816"/>
              </a:cxn>
              <a:cxn ang="0">
                <a:pos x="TX817" y="TY817"/>
              </a:cxn>
              <a:cxn ang="0">
                <a:pos x="TX818" y="TY818"/>
              </a:cxn>
              <a:cxn ang="0">
                <a:pos x="TX819" y="TY819"/>
              </a:cxn>
              <a:cxn ang="0">
                <a:pos x="TX820" y="TY820"/>
              </a:cxn>
              <a:cxn ang="0">
                <a:pos x="TX821" y="TY821"/>
              </a:cxn>
              <a:cxn ang="0">
                <a:pos x="TX822" y="TY822"/>
              </a:cxn>
              <a:cxn ang="0">
                <a:pos x="TX823" y="TY823"/>
              </a:cxn>
              <a:cxn ang="0">
                <a:pos x="TX824" y="TY824"/>
              </a:cxn>
              <a:cxn ang="0">
                <a:pos x="TX825" y="TY825"/>
              </a:cxn>
              <a:cxn ang="0">
                <a:pos x="TX826" y="TY826"/>
              </a:cxn>
              <a:cxn ang="0">
                <a:pos x="TX827" y="TY827"/>
              </a:cxn>
              <a:cxn ang="0">
                <a:pos x="TX828" y="TY828"/>
              </a:cxn>
              <a:cxn ang="0">
                <a:pos x="TX829" y="TY829"/>
              </a:cxn>
              <a:cxn ang="0">
                <a:pos x="TX830" y="TY830"/>
              </a:cxn>
              <a:cxn ang="0">
                <a:pos x="TX832" y="TY832"/>
              </a:cxn>
              <a:cxn ang="0">
                <a:pos x="TX833" y="TY833"/>
              </a:cxn>
              <a:cxn ang="0">
                <a:pos x="TX834" y="TY834"/>
              </a:cxn>
              <a:cxn ang="0">
                <a:pos x="TX835" y="TY835"/>
              </a:cxn>
              <a:cxn ang="0">
                <a:pos x="TX836" y="TY836"/>
              </a:cxn>
              <a:cxn ang="0">
                <a:pos x="TX837" y="TY837"/>
              </a:cxn>
              <a:cxn ang="0">
                <a:pos x="TX838" y="TY838"/>
              </a:cxn>
              <a:cxn ang="0">
                <a:pos x="TX839" y="TY839"/>
              </a:cxn>
              <a:cxn ang="0">
                <a:pos x="TX840" y="TY840"/>
              </a:cxn>
              <a:cxn ang="0">
                <a:pos x="TX841" y="TY841"/>
              </a:cxn>
              <a:cxn ang="0">
                <a:pos x="TX842" y="TY842"/>
              </a:cxn>
              <a:cxn ang="0">
                <a:pos x="TX843" y="TY843"/>
              </a:cxn>
              <a:cxn ang="0">
                <a:pos x="TX844" y="TY844"/>
              </a:cxn>
              <a:cxn ang="0">
                <a:pos x="TX845" y="TY845"/>
              </a:cxn>
              <a:cxn ang="0">
                <a:pos x="TX846" y="TY846"/>
              </a:cxn>
              <a:cxn ang="0">
                <a:pos x="TX847" y="TY847"/>
              </a:cxn>
              <a:cxn ang="0">
                <a:pos x="TX848" y="TY848"/>
              </a:cxn>
              <a:cxn ang="0">
                <a:pos x="TX849" y="TY849"/>
              </a:cxn>
              <a:cxn ang="0">
                <a:pos x="TX850" y="TY850"/>
              </a:cxn>
              <a:cxn ang="0">
                <a:pos x="TX851" y="TY851"/>
              </a:cxn>
              <a:cxn ang="0">
                <a:pos x="TX852" y="TY852"/>
              </a:cxn>
              <a:cxn ang="0">
                <a:pos x="TX853" y="TY853"/>
              </a:cxn>
              <a:cxn ang="0">
                <a:pos x="TX854" y="TY854"/>
              </a:cxn>
              <a:cxn ang="0">
                <a:pos x="TX855" y="TY855"/>
              </a:cxn>
              <a:cxn ang="0">
                <a:pos x="TX856" y="TY856"/>
              </a:cxn>
              <a:cxn ang="0">
                <a:pos x="TX857" y="TY857"/>
              </a:cxn>
              <a:cxn ang="0">
                <a:pos x="TX858" y="TY858"/>
              </a:cxn>
              <a:cxn ang="0">
                <a:pos x="TX859" y="TY859"/>
              </a:cxn>
              <a:cxn ang="0">
                <a:pos x="TX860" y="TY860"/>
              </a:cxn>
              <a:cxn ang="0">
                <a:pos x="TX861" y="TY861"/>
              </a:cxn>
              <a:cxn ang="0">
                <a:pos x="TX862" y="TY862"/>
              </a:cxn>
              <a:cxn ang="0">
                <a:pos x="TX863" y="TY863"/>
              </a:cxn>
              <a:cxn ang="0">
                <a:pos x="TX864" y="TY864"/>
              </a:cxn>
              <a:cxn ang="0">
                <a:pos x="TX865" y="TY865"/>
              </a:cxn>
              <a:cxn ang="0">
                <a:pos x="TX866" y="TY866"/>
              </a:cxn>
              <a:cxn ang="0">
                <a:pos x="TX867" y="TY867"/>
              </a:cxn>
              <a:cxn ang="0">
                <a:pos x="TX868" y="TY868"/>
              </a:cxn>
              <a:cxn ang="0">
                <a:pos x="TX869" y="TY869"/>
              </a:cxn>
              <a:cxn ang="0">
                <a:pos x="TX870" y="TY870"/>
              </a:cxn>
              <a:cxn ang="0">
                <a:pos x="TX871" y="TY871"/>
              </a:cxn>
              <a:cxn ang="0">
                <a:pos x="TX872" y="TY872"/>
              </a:cxn>
              <a:cxn ang="0">
                <a:pos x="TX873" y="TY873"/>
              </a:cxn>
              <a:cxn ang="0">
                <a:pos x="TX874" y="TY874"/>
              </a:cxn>
              <a:cxn ang="0">
                <a:pos x="TX875" y="TY875"/>
              </a:cxn>
              <a:cxn ang="0">
                <a:pos x="TX876" y="TY876"/>
              </a:cxn>
              <a:cxn ang="0">
                <a:pos x="TX877" y="TY877"/>
              </a:cxn>
              <a:cxn ang="0">
                <a:pos x="TX878" y="TY878"/>
              </a:cxn>
              <a:cxn ang="0">
                <a:pos x="TX879" y="TY879"/>
              </a:cxn>
              <a:cxn ang="0">
                <a:pos x="TX880" y="TY880"/>
              </a:cxn>
              <a:cxn ang="0">
                <a:pos x="TX881" y="TY881"/>
              </a:cxn>
              <a:cxn ang="0">
                <a:pos x="TX882" y="TY882"/>
              </a:cxn>
              <a:cxn ang="0">
                <a:pos x="TX883" y="TY883"/>
              </a:cxn>
              <a:cxn ang="0">
                <a:pos x="TX884" y="TY884"/>
              </a:cxn>
              <a:cxn ang="0">
                <a:pos x="TX885" y="TY885"/>
              </a:cxn>
              <a:cxn ang="0">
                <a:pos x="TX886" y="TY886"/>
              </a:cxn>
              <a:cxn ang="0">
                <a:pos x="TX887" y="TY887"/>
              </a:cxn>
              <a:cxn ang="0">
                <a:pos x="TX888" y="TY888"/>
              </a:cxn>
              <a:cxn ang="0">
                <a:pos x="TX889" y="TY889"/>
              </a:cxn>
              <a:cxn ang="0">
                <a:pos x="TX890" y="TY890"/>
              </a:cxn>
              <a:cxn ang="0">
                <a:pos x="TX891" y="TY891"/>
              </a:cxn>
              <a:cxn ang="0">
                <a:pos x="TX892" y="TY892"/>
              </a:cxn>
              <a:cxn ang="0">
                <a:pos x="TX893" y="TY893"/>
              </a:cxn>
              <a:cxn ang="0">
                <a:pos x="TX894" y="TY894"/>
              </a:cxn>
              <a:cxn ang="0">
                <a:pos x="TX895" y="TY895"/>
              </a:cxn>
              <a:cxn ang="0">
                <a:pos x="TX896" y="TY896"/>
              </a:cxn>
              <a:cxn ang="0">
                <a:pos x="TX897" y="TY897"/>
              </a:cxn>
              <a:cxn ang="0">
                <a:pos x="TX898" y="TY898"/>
              </a:cxn>
              <a:cxn ang="0">
                <a:pos x="TX899" y="TY899"/>
              </a:cxn>
              <a:cxn ang="0">
                <a:pos x="TX900" y="TY900"/>
              </a:cxn>
              <a:cxn ang="0">
                <a:pos x="TX901" y="TY901"/>
              </a:cxn>
              <a:cxn ang="0">
                <a:pos x="TX902" y="TY902"/>
              </a:cxn>
              <a:cxn ang="0">
                <a:pos x="TX903" y="TY903"/>
              </a:cxn>
              <a:cxn ang="0">
                <a:pos x="TX904" y="TY904"/>
              </a:cxn>
              <a:cxn ang="0">
                <a:pos x="TX905" y="TY905"/>
              </a:cxn>
              <a:cxn ang="0">
                <a:pos x="TX906" y="TY906"/>
              </a:cxn>
              <a:cxn ang="0">
                <a:pos x="TX907" y="TY907"/>
              </a:cxn>
              <a:cxn ang="0">
                <a:pos x="TX908" y="TY908"/>
              </a:cxn>
              <a:cxn ang="0">
                <a:pos x="TX909" y="TY909"/>
              </a:cxn>
              <a:cxn ang="0">
                <a:pos x="TX910" y="TY910"/>
              </a:cxn>
              <a:cxn ang="0">
                <a:pos x="TX911" y="TY911"/>
              </a:cxn>
              <a:cxn ang="0">
                <a:pos x="TX912" y="TY912"/>
              </a:cxn>
              <a:cxn ang="0">
                <a:pos x="TX913" y="TY913"/>
              </a:cxn>
              <a:cxn ang="0">
                <a:pos x="TX914" y="TY914"/>
              </a:cxn>
              <a:cxn ang="0">
                <a:pos x="TX915" y="TY915"/>
              </a:cxn>
              <a:cxn ang="0">
                <a:pos x="TX916" y="TY916"/>
              </a:cxn>
              <a:cxn ang="0">
                <a:pos x="TX917" y="TY917"/>
              </a:cxn>
              <a:cxn ang="0">
                <a:pos x="TX918" y="TY918"/>
              </a:cxn>
              <a:cxn ang="0">
                <a:pos x="TX919" y="TY919"/>
              </a:cxn>
              <a:cxn ang="0">
                <a:pos x="TX920" y="TY920"/>
              </a:cxn>
              <a:cxn ang="0">
                <a:pos x="TX921" y="TY921"/>
              </a:cxn>
              <a:cxn ang="0">
                <a:pos x="TX922" y="TY922"/>
              </a:cxn>
              <a:cxn ang="0">
                <a:pos x="TX923" y="TY923"/>
              </a:cxn>
              <a:cxn ang="0">
                <a:pos x="TX924" y="TY924"/>
              </a:cxn>
              <a:cxn ang="0">
                <a:pos x="TX925" y="TY925"/>
              </a:cxn>
              <a:cxn ang="0">
                <a:pos x="TX926" y="TY926"/>
              </a:cxn>
              <a:cxn ang="0">
                <a:pos x="TX927" y="TY927"/>
              </a:cxn>
              <a:cxn ang="0">
                <a:pos x="TX928" y="TY928"/>
              </a:cxn>
              <a:cxn ang="0">
                <a:pos x="TX929" y="TY929"/>
              </a:cxn>
              <a:cxn ang="0">
                <a:pos x="TX930" y="TY930"/>
              </a:cxn>
              <a:cxn ang="0">
                <a:pos x="TX931" y="TY931"/>
              </a:cxn>
              <a:cxn ang="0">
                <a:pos x="TX932" y="TY932"/>
              </a:cxn>
              <a:cxn ang="0">
                <a:pos x="TX934" y="TY934"/>
              </a:cxn>
              <a:cxn ang="0">
                <a:pos x="TX935" y="TY935"/>
              </a:cxn>
              <a:cxn ang="0">
                <a:pos x="TX936" y="TY936"/>
              </a:cxn>
              <a:cxn ang="0">
                <a:pos x="TX937" y="TY937"/>
              </a:cxn>
              <a:cxn ang="0">
                <a:pos x="TX938" y="TY938"/>
              </a:cxn>
              <a:cxn ang="0">
                <a:pos x="TX939" y="TY939"/>
              </a:cxn>
              <a:cxn ang="0">
                <a:pos x="TX940" y="TY940"/>
              </a:cxn>
              <a:cxn ang="0">
                <a:pos x="TX941" y="TY941"/>
              </a:cxn>
              <a:cxn ang="0">
                <a:pos x="TX942" y="TY942"/>
              </a:cxn>
              <a:cxn ang="0">
                <a:pos x="TX943" y="TY943"/>
              </a:cxn>
              <a:cxn ang="0">
                <a:pos x="TX944" y="TY944"/>
              </a:cxn>
              <a:cxn ang="0">
                <a:pos x="TX945" y="TY945"/>
              </a:cxn>
              <a:cxn ang="0">
                <a:pos x="TX946" y="TY946"/>
              </a:cxn>
              <a:cxn ang="0">
                <a:pos x="TX947" y="TY947"/>
              </a:cxn>
              <a:cxn ang="0">
                <a:pos x="TX948" y="TY948"/>
              </a:cxn>
              <a:cxn ang="0">
                <a:pos x="TX949" y="TY949"/>
              </a:cxn>
              <a:cxn ang="0">
                <a:pos x="TX950" y="TY950"/>
              </a:cxn>
              <a:cxn ang="0">
                <a:pos x="TX951" y="TY951"/>
              </a:cxn>
              <a:cxn ang="0">
                <a:pos x="TX952" y="TY952"/>
              </a:cxn>
              <a:cxn ang="0">
                <a:pos x="TX953" y="TY953"/>
              </a:cxn>
              <a:cxn ang="0">
                <a:pos x="TX954" y="TY954"/>
              </a:cxn>
              <a:cxn ang="0">
                <a:pos x="TX955" y="TY955"/>
              </a:cxn>
              <a:cxn ang="0">
                <a:pos x="TX956" y="TY956"/>
              </a:cxn>
              <a:cxn ang="0">
                <a:pos x="TX957" y="TY957"/>
              </a:cxn>
              <a:cxn ang="0">
                <a:pos x="TX958" y="TY958"/>
              </a:cxn>
              <a:cxn ang="0">
                <a:pos x="TX959" y="TY959"/>
              </a:cxn>
              <a:cxn ang="0">
                <a:pos x="TX960" y="TY960"/>
              </a:cxn>
              <a:cxn ang="0">
                <a:pos x="TX961" y="TY961"/>
              </a:cxn>
              <a:cxn ang="0">
                <a:pos x="TX962" y="TY962"/>
              </a:cxn>
              <a:cxn ang="0">
                <a:pos x="TX963" y="TY963"/>
              </a:cxn>
              <a:cxn ang="0">
                <a:pos x="TX964" y="TY964"/>
              </a:cxn>
              <a:cxn ang="0">
                <a:pos x="TX965" y="TY965"/>
              </a:cxn>
              <a:cxn ang="0">
                <a:pos x="TX966" y="TY966"/>
              </a:cxn>
              <a:cxn ang="0">
                <a:pos x="TX967" y="TY967"/>
              </a:cxn>
              <a:cxn ang="0">
                <a:pos x="TX968" y="TY968"/>
              </a:cxn>
              <a:cxn ang="0">
                <a:pos x="TX969" y="TY969"/>
              </a:cxn>
            </a:cxnLst>
            <a:rect l="l" t="t" r="r" b="b"/>
            <a:pathLst>
              <a:path w="3285" h="700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861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3"/>
          <p:cNvSpPr>
            <a:spLocks/>
          </p:cNvSpPr>
          <p:nvPr userDrawn="1"/>
        </p:nvSpPr>
        <p:spPr bwMode="auto">
          <a:xfrm rot="0">
            <a:off x="7658100" y="317500"/>
            <a:ext cx="1237615" cy="264160"/>
          </a:xfrm>
          <a:custGeom>
            <a:gdLst>
              <a:gd fmla="*/ 1771 w 3285" name="TX0"/>
              <a:gd fmla="*/ 321 h 700" name="TY0"/>
              <a:gd fmla="*/ 1771 w 3285" name="TX1"/>
              <a:gd fmla="*/ 321 h 700" name="TY1"/>
              <a:gd fmla="*/ 1776 w 3285" name="TX2"/>
              <a:gd fmla="*/ 317 h 700" name="TY2"/>
              <a:gd fmla="*/ 1779 w 3285" name="TX3"/>
              <a:gd fmla="*/ 312 h 700" name="TY3"/>
              <a:gd fmla="*/ 1782 w 3285" name="TX4"/>
              <a:gd fmla="*/ 306 h 700" name="TY4"/>
              <a:gd fmla="*/ 1783 w 3285" name="TX5"/>
              <a:gd fmla="*/ 300 h 700" name="TY5"/>
              <a:gd fmla="*/ 1782 w 3285" name="TX6"/>
              <a:gd fmla="*/ 294 h 700" name="TY6"/>
              <a:gd fmla="*/ 1779 w 3285" name="TX7"/>
              <a:gd fmla="*/ 288 h 700" name="TY7"/>
              <a:gd fmla="*/ 1776 w 3285" name="TX8"/>
              <a:gd fmla="*/ 283 h 700" name="TY8"/>
              <a:gd fmla="*/ 1771 w 3285" name="TX9"/>
              <a:gd fmla="*/ 278 h 700" name="TY9"/>
              <a:gd fmla="*/ 1764 w 3285" name="TX10"/>
              <a:gd fmla="*/ 275 h 700" name="TY10"/>
              <a:gd fmla="*/ 1757 w 3285" name="TX11"/>
              <a:gd fmla="*/ 271 h 700" name="TY11"/>
              <a:gd fmla="*/ 1748 w 3285" name="TX12"/>
              <a:gd fmla="*/ 270 h 700" name="TY12"/>
              <a:gd fmla="*/ 1740 w 3285" name="TX13"/>
              <a:gd fmla="*/ 269 h 700" name="TY13"/>
              <a:gd fmla="*/ 1734 w 3285" name="TX14"/>
              <a:gd fmla="*/ 270 h 700" name="TY14"/>
              <a:gd fmla="*/ 1727 w 3285" name="TX15"/>
              <a:gd fmla="*/ 271 h 700" name="TY15"/>
              <a:gd fmla="*/ 1713 w 3285" name="TX16"/>
              <a:gd fmla="*/ 276 h 700" name="TY16"/>
              <a:gd fmla="*/ 1696 w 3285" name="TX17"/>
              <a:gd fmla="*/ 283 h 700" name="TY17"/>
              <a:gd fmla="*/ 1678 w 3285" name="TX18"/>
              <a:gd fmla="*/ 295 h 700" name="TY18"/>
              <a:gd fmla="*/ 1659 w 3285" name="TX19"/>
              <a:gd fmla="*/ 308 h 700" name="TY19"/>
              <a:gd fmla="*/ 1641 w 3285" name="TX20"/>
              <a:gd fmla="*/ 323 h 700" name="TY20"/>
              <a:gd fmla="*/ 1623 w 3285" name="TX21"/>
              <a:gd fmla="*/ 337 h 700" name="TY21"/>
              <a:gd fmla="*/ 1605 w 3285" name="TX22"/>
              <a:gd fmla="*/ 352 h 700" name="TY22"/>
              <a:gd fmla="*/ 1589 w 3285" name="TX23"/>
              <a:gd fmla="*/ 369 h 700" name="TY23"/>
              <a:gd fmla="*/ 1572 w 3285" name="TX24"/>
              <a:gd fmla="*/ 386 h 700" name="TY24"/>
              <a:gd fmla="*/ 1555 w 3285" name="TX25"/>
              <a:gd fmla="*/ 404 h 700" name="TY25"/>
              <a:gd fmla="*/ 1540 w 3285" name="TX26"/>
              <a:gd fmla="*/ 421 h 700" name="TY26"/>
              <a:gd fmla="*/ 1566 w 3285" name="TX27"/>
              <a:gd fmla="*/ 338 h 700" name="TY27"/>
              <a:gd fmla="*/ 1572 w 3285" name="TX28"/>
              <a:gd fmla="*/ 317 h 700" name="TY28"/>
              <a:gd fmla="*/ 1574 w 3285" name="TX29"/>
              <a:gd fmla="*/ 306 h 700" name="TY29"/>
              <a:gd fmla="*/ 1574 w 3285" name="TX30"/>
              <a:gd fmla="*/ 303 h 700" name="TY30"/>
              <a:gd fmla="*/ 1573 w 3285" name="TX31"/>
              <a:gd fmla="*/ 300 h 700" name="TY31"/>
              <a:gd fmla="*/ 1571 w 3285" name="TX32"/>
              <a:gd fmla="*/ 298 h 700" name="TY32"/>
              <a:gd fmla="*/ 1568 w 3285" name="TX33"/>
              <a:gd fmla="*/ 296 h 700" name="TY33"/>
              <a:gd fmla="*/ 1560 w 3285" name="TX34"/>
              <a:gd fmla="*/ 293 h 700" name="TY34"/>
              <a:gd fmla="*/ 1551 w 3285" name="TX35"/>
              <a:gd fmla="*/ 292 h 700" name="TY35"/>
              <a:gd fmla="*/ 1534 w 3285" name="TX36"/>
              <a:gd fmla="*/ 293 h 700" name="TY36"/>
              <a:gd fmla="*/ 1514 w 3285" name="TX37"/>
              <a:gd fmla="*/ 298 h 700" name="TY37"/>
              <a:gd fmla="*/ 1489 w 3285" name="TX38"/>
              <a:gd fmla="*/ 306 h 700" name="TY38"/>
              <a:gd fmla="*/ 1462 w 3285" name="TX39"/>
              <a:gd fmla="*/ 315 h 700" name="TY39"/>
              <a:gd fmla="*/ 1433 w 3285" name="TX40"/>
              <a:gd fmla="*/ 330 h 700" name="TY40"/>
              <a:gd fmla="*/ 1404 w 3285" name="TX41"/>
              <a:gd fmla="*/ 346 h 700" name="TY41"/>
              <a:gd fmla="*/ 1375 w 3285" name="TX42"/>
              <a:gd fmla="*/ 365 h 700" name="TY42"/>
              <a:gd fmla="*/ 1346 w 3285" name="TX43"/>
              <a:gd fmla="*/ 388 h 700" name="TY43"/>
              <a:gd fmla="*/ 1365 w 3285" name="TX44"/>
              <a:gd fmla="*/ 404 h 700" name="TY44"/>
              <a:gd fmla="*/ 1406 w 3285" name="TX45"/>
              <a:gd fmla="*/ 374 h 700" name="TY45"/>
              <a:gd fmla="*/ 1422 w 3285" name="TX46"/>
              <a:gd fmla="*/ 363 h 700" name="TY46"/>
              <a:gd fmla="*/ 1433 w 3285" name="TX47"/>
              <a:gd fmla="*/ 357 h 700" name="TY47"/>
              <a:gd fmla="*/ 1449 w 3285" name="TX48"/>
              <a:gd fmla="*/ 350 h 700" name="TY48"/>
              <a:gd fmla="*/ 1455 w 3285" name="TX49"/>
              <a:gd fmla="*/ 348 h 700" name="TY49"/>
              <a:gd fmla="*/ 1460 w 3285" name="TX50"/>
              <a:gd fmla="*/ 348 h 700" name="TY50"/>
              <a:gd fmla="*/ 1466 w 3285" name="TX51"/>
              <a:gd fmla="*/ 348 h 700" name="TY51"/>
              <a:gd fmla="*/ 1471 w 3285" name="TX52"/>
              <a:gd fmla="*/ 350 h 700" name="TY52"/>
              <a:gd fmla="*/ 1473 w 3285" name="TX53"/>
              <a:gd fmla="*/ 354 h 700" name="TY53"/>
              <a:gd fmla="*/ 1474 w 3285" name="TX54"/>
              <a:gd fmla="*/ 358 h 700" name="TY54"/>
              <a:gd fmla="*/ 1472 w 3285" name="TX55"/>
              <a:gd fmla="*/ 368 h 700" name="TY55"/>
              <a:gd fmla="*/ 1468 w 3285" name="TX56"/>
              <a:gd fmla="*/ 384 h 700" name="TY56"/>
              <a:gd fmla="*/ 1443 w 3285" name="TX57"/>
              <a:gd fmla="*/ 469 h 700" name="TY57"/>
              <a:gd fmla="*/ 1415 w 3285" name="TX58"/>
              <a:gd fmla="*/ 560 h 700" name="TY58"/>
              <a:gd fmla="*/ 1372 w 3285" name="TX59"/>
              <a:gd fmla="*/ 685 h 700" name="TY59"/>
              <a:gd fmla="*/ 1462 w 3285" name="TX60"/>
              <a:gd fmla="*/ 685 h 700" name="TY60"/>
              <a:gd fmla="*/ 1490 w 3285" name="TX61"/>
              <a:gd fmla="*/ 594 h 700" name="TY61"/>
              <a:gd fmla="*/ 1503 w 3285" name="TX62"/>
              <a:gd fmla="*/ 552 h 700" name="TY62"/>
              <a:gd fmla="*/ 1514 w 3285" name="TX63"/>
              <a:gd fmla="*/ 520 h 700" name="TY63"/>
              <a:gd fmla="*/ 1523 w 3285" name="TX64"/>
              <a:gd fmla="*/ 495 h 700" name="TY64"/>
              <a:gd fmla="*/ 1530 w 3285" name="TX65"/>
              <a:gd fmla="*/ 479 h 700" name="TY65"/>
              <a:gd fmla="*/ 1539 w 3285" name="TX66"/>
              <a:gd fmla="*/ 465 h 700" name="TY66"/>
              <a:gd fmla="*/ 1548 w 3285" name="TX67"/>
              <a:gd fmla="*/ 451 h 700" name="TY67"/>
              <a:gd fmla="*/ 1561 w 3285" name="TX68"/>
              <a:gd fmla="*/ 436 h 700" name="TY68"/>
              <a:gd fmla="*/ 1577 w 3285" name="TX69"/>
              <a:gd fmla="*/ 420 h 700" name="TY69"/>
              <a:gd fmla="*/ 1593 w 3285" name="TX70"/>
              <a:gd fmla="*/ 405 h 700" name="TY70"/>
              <a:gd fmla="*/ 1609 w 3285" name="TX71"/>
              <a:gd fmla="*/ 390 h 700" name="TY71"/>
              <a:gd fmla="*/ 1624 w 3285" name="TX72"/>
              <a:gd fmla="*/ 380 h 700" name="TY72"/>
              <a:gd fmla="*/ 1639 w 3285" name="TX73"/>
              <a:gd fmla="*/ 370 h 700" name="TY73"/>
              <a:gd fmla="*/ 1654 w 3285" name="TX74"/>
              <a:gd fmla="*/ 362 h 700" name="TY74"/>
              <a:gd fmla="*/ 1671 w 3285" name="TX75"/>
              <a:gd fmla="*/ 355 h 700" name="TY75"/>
              <a:gd fmla="*/ 1690 w 3285" name="TX76"/>
              <a:gd fmla="*/ 349 h 700" name="TY76"/>
              <a:gd fmla="*/ 1712 w 3285" name="TX77"/>
              <a:gd fmla="*/ 342 h 700" name="TY77"/>
              <a:gd fmla="*/ 1733 w 3285" name="TX78"/>
              <a:gd fmla="*/ 337 h 700" name="TY78"/>
              <a:gd fmla="*/ 1751 w 3285" name="TX79"/>
              <a:gd fmla="*/ 331 h 700" name="TY79"/>
              <a:gd fmla="*/ 1763 w 3285" name="TX80"/>
              <a:gd fmla="*/ 326 h 700" name="TY80"/>
              <a:gd fmla="*/ 1771 w 3285" name="TX81"/>
              <a:gd fmla="*/ 321 h 700" name="TY81"/>
              <a:gd fmla="*/ 633 w 3285" name="TX83"/>
              <a:gd fmla="*/ 130 h 700" name="TY83"/>
              <a:gd fmla="*/ 633 w 3285" name="TX84"/>
              <a:gd fmla="*/ 130 h 700" name="TY84"/>
              <a:gd fmla="*/ 631 w 3285" name="TX85"/>
              <a:gd fmla="*/ 135 h 700" name="TY85"/>
              <a:gd fmla="*/ 631 w 3285" name="TX86"/>
              <a:gd fmla="*/ 139 h 700" name="TY86"/>
              <a:gd fmla="*/ 633 w 3285" name="TX87"/>
              <a:gd fmla="*/ 143 h 700" name="TY87"/>
              <a:gd fmla="*/ 635 w 3285" name="TX88"/>
              <a:gd fmla="*/ 146 h 700" name="TY88"/>
              <a:gd fmla="*/ 639 w 3285" name="TX89"/>
              <a:gd fmla="*/ 149 h 700" name="TY89"/>
              <a:gd fmla="*/ 642 w 3285" name="TX90"/>
              <a:gd fmla="*/ 151 h 700" name="TY90"/>
              <a:gd fmla="*/ 646 w 3285" name="TX91"/>
              <a:gd fmla="*/ 153 h 700" name="TY91"/>
              <a:gd fmla="*/ 650 w 3285" name="TX92"/>
              <a:gd fmla="*/ 155 h 700" name="TY92"/>
              <a:gd fmla="*/ 655 w 3285" name="TX93"/>
              <a:gd fmla="*/ 155 h 700" name="TY93"/>
              <a:gd fmla="*/ 664 w 3285" name="TX94"/>
              <a:gd fmla="*/ 153 h 700" name="TY94"/>
              <a:gd fmla="*/ 670 w 3285" name="TX95"/>
              <a:gd fmla="*/ 150 h 700" name="TY95"/>
              <a:gd fmla="*/ 677 w 3285" name="TX96"/>
              <a:gd fmla="*/ 145 h 700" name="TY96"/>
              <a:gd fmla="*/ 683 w 3285" name="TX97"/>
              <a:gd fmla="*/ 140 h 700" name="TY97"/>
              <a:gd fmla="*/ 829 w 3285" name="TX98"/>
              <a:gd fmla="*/ 0 h 700" name="TY98"/>
              <a:gd fmla="*/ 720 w 3285" name="TX99"/>
              <a:gd fmla="*/ 0 h 700" name="TY99"/>
              <a:gd fmla="*/ 633 w 3285" name="TX100"/>
              <a:gd fmla="*/ 130 h 700" name="TY100"/>
              <a:gd fmla="*/ 627 w 3285" name="TX102"/>
              <a:gd fmla="*/ 190 h 700" name="TY102"/>
              <a:gd fmla="*/ 627 w 3285" name="TX103"/>
              <a:gd fmla="*/ 190 h 700" name="TY103"/>
              <a:gd fmla="*/ 605 w 3285" name="TX104"/>
              <a:gd fmla="*/ 174 h 700" name="TY104"/>
              <a:gd fmla="*/ 581 w 3285" name="TX105"/>
              <a:gd fmla="*/ 159 h 700" name="TY105"/>
              <a:gd fmla="*/ 556 w 3285" name="TX106"/>
              <a:gd fmla="*/ 149 h 700" name="TY106"/>
              <a:gd fmla="*/ 529 w 3285" name="TX107"/>
              <a:gd fmla="*/ 138 h 700" name="TY107"/>
              <a:gd fmla="*/ 500 w 3285" name="TX108"/>
              <a:gd fmla="*/ 131 h 700" name="TY108"/>
              <a:gd fmla="*/ 470 w 3285" name="TX109"/>
              <a:gd fmla="*/ 126 h 700" name="TY109"/>
              <a:gd fmla="*/ 437 w 3285" name="TX110"/>
              <a:gd fmla="*/ 122 h 700" name="TY110"/>
              <a:gd fmla="*/ 404 w 3285" name="TX111"/>
              <a:gd fmla="*/ 121 h 700" name="TY111"/>
              <a:gd fmla="*/ 375 w 3285" name="TX112"/>
              <a:gd fmla="*/ 122 h 700" name="TY112"/>
              <a:gd fmla="*/ 348 w 3285" name="TX113"/>
              <a:gd fmla="*/ 124 h 700" name="TY113"/>
              <a:gd fmla="*/ 320 w 3285" name="TX114"/>
              <a:gd fmla="*/ 127 h 700" name="TY114"/>
              <a:gd fmla="*/ 294 w 3285" name="TX115"/>
              <a:gd fmla="*/ 132 h 700" name="TY115"/>
              <a:gd fmla="*/ 269 w 3285" name="TX116"/>
              <a:gd fmla="*/ 139 h 700" name="TY116"/>
              <a:gd fmla="*/ 244 w 3285" name="TX117"/>
              <a:gd fmla="*/ 146 h 700" name="TY117"/>
              <a:gd fmla="*/ 220 w 3285" name="TX118"/>
              <a:gd fmla="*/ 155 h 700" name="TY118"/>
              <a:gd fmla="*/ 196 w 3285" name="TX119"/>
              <a:gd fmla="*/ 165 h 700" name="TY119"/>
              <a:gd fmla="*/ 174 w 3285" name="TX120"/>
              <a:gd fmla="*/ 177 h 700" name="TY120"/>
              <a:gd fmla="*/ 152 w 3285" name="TX121"/>
              <a:gd fmla="*/ 189 h 700" name="TY121"/>
              <a:gd fmla="*/ 132 w 3285" name="TX122"/>
              <a:gd fmla="*/ 203 h 700" name="TY122"/>
              <a:gd fmla="*/ 114 w 3285" name="TX123"/>
              <a:gd fmla="*/ 218 h 700" name="TY123"/>
              <a:gd fmla="*/ 96 w 3285" name="TX124"/>
              <a:gd fmla="*/ 233 h 700" name="TY124"/>
              <a:gd fmla="*/ 79 w 3285" name="TX125"/>
              <a:gd fmla="*/ 249 h 700" name="TY125"/>
              <a:gd fmla="*/ 65 w 3285" name="TX126"/>
              <a:gd fmla="*/ 267 h 700" name="TY126"/>
              <a:gd fmla="*/ 51 w 3285" name="TX127"/>
              <a:gd fmla="*/ 284 h 700" name="TY127"/>
              <a:gd fmla="*/ 39 w 3285" name="TX128"/>
              <a:gd fmla="*/ 303 h 700" name="TY128"/>
              <a:gd fmla="*/ 28 w 3285" name="TX129"/>
              <a:gd fmla="*/ 323 h 700" name="TY129"/>
              <a:gd fmla="*/ 20 w 3285" name="TX130"/>
              <a:gd fmla="*/ 342 h 700" name="TY130"/>
              <a:gd fmla="*/ 11 w 3285" name="TX131"/>
              <a:gd fmla="*/ 361 h 700" name="TY131"/>
              <a:gd fmla="*/ 7 w 3285" name="TX132"/>
              <a:gd fmla="*/ 380 h 700" name="TY132"/>
              <a:gd fmla="*/ 2 w 3285" name="TX133"/>
              <a:gd fmla="*/ 400 h 700" name="TY133"/>
              <a:gd fmla="*/ 0 w 3285" name="TX134"/>
              <a:gd fmla="*/ 419 h 700" name="TY134"/>
              <a:gd fmla="*/ 0 w 3285" name="TX135"/>
              <a:gd fmla="*/ 439 h 700" name="TY135"/>
              <a:gd fmla="*/ 0 w 3285" name="TX136"/>
              <a:gd fmla="*/ 451 h 700" name="TY136"/>
              <a:gd fmla="*/ 1 w 3285" name="TX137"/>
              <a:gd fmla="*/ 463 h 700" name="TY137"/>
              <a:gd fmla="*/ 4 w 3285" name="TX138"/>
              <a:gd fmla="*/ 475 h 700" name="TY138"/>
              <a:gd fmla="*/ 8 w 3285" name="TX139"/>
              <a:gd fmla="*/ 487 h 700" name="TY139"/>
              <a:gd fmla="*/ 13 w 3285" name="TX140"/>
              <a:gd fmla="*/ 499 h 700" name="TY140"/>
              <a:gd fmla="*/ 19 w 3285" name="TX141"/>
              <a:gd fmla="*/ 510 h 700" name="TY141"/>
              <a:gd fmla="*/ 26 w 3285" name="TX142"/>
              <a:gd fmla="*/ 521 h 700" name="TY142"/>
              <a:gd fmla="*/ 34 w 3285" name="TX143"/>
              <a:gd fmla="*/ 533 h 700" name="TY143"/>
              <a:gd fmla="*/ 40 w 3285" name="TX144"/>
              <a:gd fmla="*/ 541 h 700" name="TY144"/>
              <a:gd fmla="*/ 46 w 3285" name="TX145"/>
              <a:gd fmla="*/ 548 h 700" name="TY145"/>
              <a:gd fmla="*/ 53 w 3285" name="TX146"/>
              <a:gd fmla="*/ 552 h 700" name="TY146"/>
              <a:gd fmla="*/ 59 w 3285" name="TX147"/>
              <a:gd fmla="*/ 557 h 700" name="TY147"/>
              <a:gd fmla="*/ 66 w 3285" name="TX148"/>
              <a:gd fmla="*/ 561 h 700" name="TY148"/>
              <a:gd fmla="*/ 73 w 3285" name="TX149"/>
              <a:gd fmla="*/ 563 h 700" name="TY149"/>
              <a:gd fmla="*/ 79 w 3285" name="TX150"/>
              <a:gd fmla="*/ 564 h 700" name="TY150"/>
              <a:gd fmla="*/ 87 w 3285" name="TX151"/>
              <a:gd fmla="*/ 566 h 700" name="TY151"/>
              <a:gd fmla="*/ 93 w 3285" name="TX152"/>
              <a:gd fmla="*/ 564 h 700" name="TY152"/>
              <a:gd fmla="*/ 97 w 3285" name="TX153"/>
              <a:gd fmla="*/ 563 h 700" name="TY153"/>
              <a:gd fmla="*/ 103 w 3285" name="TX154"/>
              <a:gd fmla="*/ 561 h 700" name="TY154"/>
              <a:gd fmla="*/ 108 w 3285" name="TX155"/>
              <a:gd fmla="*/ 557 h 700" name="TY155"/>
              <a:gd fmla="*/ 112 w 3285" name="TX156"/>
              <a:gd fmla="*/ 552 h 700" name="TY156"/>
              <a:gd fmla="*/ 115 w 3285" name="TX157"/>
              <a:gd fmla="*/ 548 h 700" name="TY157"/>
              <a:gd fmla="*/ 116 w 3285" name="TX158"/>
              <a:gd fmla="*/ 543 h 700" name="TY158"/>
              <a:gd fmla="*/ 118 w 3285" name="TX159"/>
              <a:gd fmla="*/ 537 h 700" name="TY159"/>
              <a:gd fmla="*/ 116 w 3285" name="TX160"/>
              <a:gd fmla="*/ 529 h 700" name="TY160"/>
              <a:gd fmla="*/ 113 w 3285" name="TX161"/>
              <a:gd fmla="*/ 523 h 700" name="TY161"/>
              <a:gd fmla="*/ 104 w 3285" name="TX162"/>
              <a:gd fmla="*/ 516 h 700" name="TY162"/>
              <a:gd fmla="*/ 91 w 3285" name="TX163"/>
              <a:gd fmla="*/ 507 h 700" name="TY163"/>
              <a:gd fmla="*/ 78 w 3285" name="TX164"/>
              <a:gd fmla="*/ 500 h 700" name="TY164"/>
              <a:gd fmla="*/ 66 w 3285" name="TX165"/>
              <a:gd fmla="*/ 492 h 700" name="TY165"/>
              <a:gd fmla="*/ 57 w 3285" name="TX166"/>
              <a:gd fmla="*/ 482 h 700" name="TY166"/>
              <a:gd fmla="*/ 48 w 3285" name="TX167"/>
              <a:gd fmla="*/ 471 h 700" name="TY167"/>
              <a:gd fmla="*/ 42 w 3285" name="TX168"/>
              <a:gd fmla="*/ 461 h 700" name="TY168"/>
              <a:gd fmla="*/ 38 w 3285" name="TX169"/>
              <a:gd fmla="*/ 448 h 700" name="TY169"/>
              <a:gd fmla="*/ 35 w 3285" name="TX170"/>
              <a:gd fmla="*/ 435 h 700" name="TY170"/>
              <a:gd fmla="*/ 34 w 3285" name="TX171"/>
              <a:gd fmla="*/ 420 h 700" name="TY171"/>
              <a:gd fmla="*/ 35 w 3285" name="TX172"/>
              <a:gd fmla="*/ 405 h 700" name="TY172"/>
              <a:gd fmla="*/ 38 w 3285" name="TX173"/>
              <a:gd fmla="*/ 389 h 700" name="TY173"/>
              <a:gd fmla="*/ 41 w 3285" name="TX174"/>
              <a:gd fmla="*/ 374 h 700" name="TY174"/>
              <a:gd fmla="*/ 46 w 3285" name="TX175"/>
              <a:gd fmla="*/ 358 h 700" name="TY175"/>
              <a:gd fmla="*/ 53 w 3285" name="TX176"/>
              <a:gd fmla="*/ 343 h 700" name="TY176"/>
              <a:gd fmla="*/ 60 w 3285" name="TX177"/>
              <a:gd fmla="*/ 327 h 700" name="TY177"/>
              <a:gd fmla="*/ 70 w 3285" name="TX178"/>
              <a:gd fmla="*/ 311 h 700" name="TY178"/>
              <a:gd fmla="*/ 81 w 3285" name="TX179"/>
              <a:gd fmla="*/ 295 h 700" name="TY179"/>
              <a:gd fmla="*/ 94 w 3285" name="TX180"/>
              <a:gd fmla="*/ 278 h 700" name="TY180"/>
              <a:gd fmla="*/ 107 w 3285" name="TX181"/>
              <a:gd fmla="*/ 264 h 700" name="TY181"/>
              <a:gd fmla="*/ 121 w 3285" name="TX182"/>
              <a:gd fmla="*/ 250 h 700" name="TY182"/>
              <a:gd fmla="*/ 135 w 3285" name="TX183"/>
              <a:gd fmla="*/ 237 h 700" name="TY183"/>
              <a:gd fmla="*/ 152 w 3285" name="TX184"/>
              <a:gd fmla="*/ 224 h 700" name="TY184"/>
              <a:gd fmla="*/ 170 w 3285" name="TX185"/>
              <a:gd fmla="*/ 212 h 700" name="TY185"/>
              <a:gd fmla="*/ 188 w 3285" name="TX186"/>
              <a:gd fmla="*/ 201 h 700" name="TY186"/>
              <a:gd fmla="*/ 207 w 3285" name="TX187"/>
              <a:gd fmla="*/ 191 h 700" name="TY187"/>
              <a:gd fmla="*/ 227 w 3285" name="TX188"/>
              <a:gd fmla="*/ 182 h 700" name="TY188"/>
              <a:gd fmla="*/ 248 w 3285" name="TX189"/>
              <a:gd fmla="*/ 174 h 700" name="TY189"/>
              <a:gd fmla="*/ 269 w 3285" name="TX190"/>
              <a:gd fmla="*/ 168 h 700" name="TY190"/>
              <a:gd fmla="*/ 289 w 3285" name="TX191"/>
              <a:gd fmla="*/ 162 h 700" name="TY191"/>
              <a:gd fmla="*/ 311 w 3285" name="TX192"/>
              <a:gd fmla="*/ 157 h 700" name="TY192"/>
              <a:gd fmla="*/ 332 w 3285" name="TX193"/>
              <a:gd fmla="*/ 155 h 700" name="TY193"/>
              <a:gd fmla="*/ 355 w 3285" name="TX194"/>
              <a:gd fmla="*/ 152 h 700" name="TY194"/>
              <a:gd fmla="*/ 377 w 3285" name="TX195"/>
              <a:gd fmla="*/ 152 h 700" name="TY195"/>
              <a:gd fmla="*/ 404 w 3285" name="TX196"/>
              <a:gd fmla="*/ 153 h 700" name="TY196"/>
              <a:gd fmla="*/ 428 w 3285" name="TX197"/>
              <a:gd fmla="*/ 156 h 700" name="TY197"/>
              <a:gd fmla="*/ 451 w 3285" name="TX198"/>
              <a:gd fmla="*/ 161 h 700" name="TY198"/>
              <a:gd fmla="*/ 474 w 3285" name="TX199"/>
              <a:gd fmla="*/ 168 h 700" name="TY199"/>
              <a:gd fmla="*/ 494 w 3285" name="TX200"/>
              <a:gd fmla="*/ 177 h 700" name="TY200"/>
              <a:gd fmla="*/ 515 w 3285" name="TX201"/>
              <a:gd fmla="*/ 188 h 700" name="TY201"/>
              <a:gd fmla="*/ 532 w 3285" name="TX202"/>
              <a:gd fmla="*/ 200 h 700" name="TY202"/>
              <a:gd fmla="*/ 550 w 3285" name="TX203"/>
              <a:gd fmla="*/ 215 h 700" name="TY203"/>
              <a:gd fmla="*/ 566 w 3285" name="TX204"/>
              <a:gd fmla="*/ 232 h 700" name="TY204"/>
              <a:gd fmla="*/ 579 w 3285" name="TX205"/>
              <a:gd fmla="*/ 249 h 700" name="TY205"/>
              <a:gd fmla="*/ 590 w 3285" name="TX206"/>
              <a:gd fmla="*/ 268 h 700" name="TY206"/>
              <a:gd fmla="*/ 599 w 3285" name="TX207"/>
              <a:gd fmla="*/ 288 h 700" name="TY207"/>
              <a:gd fmla="*/ 606 w 3285" name="TX208"/>
              <a:gd fmla="*/ 309 h 700" name="TY208"/>
              <a:gd fmla="*/ 612 w 3285" name="TX209"/>
              <a:gd fmla="*/ 332 h 700" name="TY209"/>
              <a:gd fmla="*/ 615 w 3285" name="TX210"/>
              <a:gd fmla="*/ 357 h 700" name="TY210"/>
              <a:gd fmla="*/ 616 w 3285" name="TX211"/>
              <a:gd fmla="*/ 382 h 700" name="TY211"/>
              <a:gd fmla="*/ 615 w 3285" name="TX212"/>
              <a:gd fmla="*/ 401 h 700" name="TY212"/>
              <a:gd fmla="*/ 614 w 3285" name="TX213"/>
              <a:gd fmla="*/ 420 h 700" name="TY213"/>
              <a:gd fmla="*/ 610 w 3285" name="TX214"/>
              <a:gd fmla="*/ 439 h 700" name="TY214"/>
              <a:gd fmla="*/ 606 w 3285" name="TX215"/>
              <a:gd fmla="*/ 458 h 700" name="TY215"/>
              <a:gd fmla="*/ 600 w 3285" name="TX216"/>
              <a:gd fmla="*/ 476 h 700" name="TY216"/>
              <a:gd fmla="*/ 594 w 3285" name="TX217"/>
              <a:gd fmla="*/ 493 h 700" name="TY217"/>
              <a:gd fmla="*/ 586 w 3285" name="TX218"/>
              <a:gd fmla="*/ 511 h 700" name="TY218"/>
              <a:gd fmla="*/ 577 w 3285" name="TX219"/>
              <a:gd fmla="*/ 526 h 700" name="TY219"/>
              <a:gd fmla="*/ 567 w 3285" name="TX220"/>
              <a:gd fmla="*/ 543 h 700" name="TY220"/>
              <a:gd fmla="*/ 556 w 3285" name="TX221"/>
              <a:gd fmla="*/ 557 h 700" name="TY221"/>
              <a:gd fmla="*/ 544 w 3285" name="TX222"/>
              <a:gd fmla="*/ 572 h 700" name="TY222"/>
              <a:gd fmla="*/ 531 w 3285" name="TX223"/>
              <a:gd fmla="*/ 585 h 700" name="TY223"/>
              <a:gd fmla="*/ 518 w 3285" name="TX224"/>
              <a:gd fmla="*/ 597 h 700" name="TY224"/>
              <a:gd fmla="*/ 504 w 3285" name="TX225"/>
              <a:gd fmla="*/ 607 h 700" name="TY225"/>
              <a:gd fmla="*/ 488 w 3285" name="TX226"/>
              <a:gd fmla="*/ 618 h 700" name="TY226"/>
              <a:gd fmla="*/ 472 w 3285" name="TX227"/>
              <a:gd fmla="*/ 626 h 700" name="TY227"/>
              <a:gd fmla="*/ 455 w 3285" name="TX228"/>
              <a:gd fmla="*/ 635 h 700" name="TY228"/>
              <a:gd fmla="*/ 437 w 3285" name="TX229"/>
              <a:gd fmla="*/ 642 h 700" name="TY229"/>
              <a:gd fmla="*/ 419 w 3285" name="TX230"/>
              <a:gd fmla="*/ 648 h 700" name="TY230"/>
              <a:gd fmla="*/ 400 w 3285" name="TX231"/>
              <a:gd fmla="*/ 653 h 700" name="TY231"/>
              <a:gd fmla="*/ 381 w 3285" name="TX232"/>
              <a:gd fmla="*/ 656 h 700" name="TY232"/>
              <a:gd fmla="*/ 360 w 3285" name="TX233"/>
              <a:gd fmla="*/ 658 h 700" name="TY233"/>
              <a:gd fmla="*/ 339 w 3285" name="TX234"/>
              <a:gd fmla="*/ 661 h 700" name="TY234"/>
              <a:gd fmla="*/ 317 w 3285" name="TX235"/>
              <a:gd fmla="*/ 661 h 700" name="TY235"/>
              <a:gd fmla="*/ 300 w 3285" name="TX236"/>
              <a:gd fmla="*/ 661 h 700" name="TY236"/>
              <a:gd fmla="*/ 281 w 3285" name="TX237"/>
              <a:gd fmla="*/ 658 h 700" name="TY237"/>
              <a:gd fmla="*/ 261 w 3285" name="TX238"/>
              <a:gd fmla="*/ 656 h 700" name="TY238"/>
              <a:gd fmla="*/ 240 w 3285" name="TX239"/>
              <a:gd fmla="*/ 653 h 700" name="TY239"/>
              <a:gd fmla="*/ 251 w 3285" name="TX240"/>
              <a:gd fmla="*/ 633 h 700" name="TY240"/>
              <a:gd fmla="*/ 262 w 3285" name="TX241"/>
              <a:gd fmla="*/ 613 h 700" name="TY241"/>
              <a:gd fmla="*/ 273 w 3285" name="TX242"/>
              <a:gd fmla="*/ 589 h 700" name="TY242"/>
              <a:gd fmla="*/ 283 w 3285" name="TX243"/>
              <a:gd fmla="*/ 564 h 700" name="TY243"/>
              <a:gd fmla="*/ 293 w 3285" name="TX244"/>
              <a:gd fmla="*/ 537 h 700" name="TY244"/>
              <a:gd fmla="*/ 302 w 3285" name="TX245"/>
              <a:gd fmla="*/ 507 h 700" name="TY245"/>
              <a:gd fmla="*/ 312 w 3285" name="TX246"/>
              <a:gd fmla="*/ 475 h 700" name="TY246"/>
              <a:gd fmla="*/ 321 w 3285" name="TX247"/>
              <a:gd fmla="*/ 440 h 700" name="TY247"/>
              <a:gd fmla="*/ 355 w 3285" name="TX248"/>
              <a:gd fmla="*/ 311 h 700" name="TY248"/>
              <a:gd fmla="*/ 363 w 3285" name="TX249"/>
              <a:gd fmla="*/ 278 h 700" name="TY249"/>
              <a:gd fmla="*/ 373 w 3285" name="TX250"/>
              <a:gd fmla="*/ 249 h 700" name="TY250"/>
              <a:gd fmla="*/ 382 w 3285" name="TX251"/>
              <a:gd fmla="*/ 220 h 700" name="TY251"/>
              <a:gd fmla="*/ 393 w 3285" name="TX252"/>
              <a:gd fmla="*/ 194 h 700" name="TY252"/>
              <a:gd fmla="*/ 357 w 3285" name="TX253"/>
              <a:gd fmla="*/ 201 h 700" name="TY253"/>
              <a:gd fmla="*/ 323 w 3285" name="TX254"/>
              <a:gd fmla="*/ 207 h 700" name="TY254"/>
              <a:gd fmla="*/ 292 w 3285" name="TX255"/>
              <a:gd fmla="*/ 211 h 700" name="TY255"/>
              <a:gd fmla="*/ 263 w 3285" name="TX256"/>
              <a:gd fmla="*/ 214 h 700" name="TY256"/>
              <a:gd fmla="*/ 258 w 3285" name="TX257"/>
              <a:gd fmla="*/ 234 h 700" name="TY257"/>
              <a:gd fmla="*/ 271 w 3285" name="TX258"/>
              <a:gd fmla="*/ 232 h 700" name="TY258"/>
              <a:gd fmla="*/ 280 w 3285" name="TX259"/>
              <a:gd fmla="*/ 233 h 700" name="TY259"/>
              <a:gd fmla="*/ 283 w 3285" name="TX260"/>
              <a:gd fmla="*/ 236 h 700" name="TY260"/>
              <a:gd fmla="*/ 286 w 3285" name="TX261"/>
              <a:gd fmla="*/ 237 h 700" name="TY261"/>
              <a:gd fmla="*/ 288 w 3285" name="TX262"/>
              <a:gd fmla="*/ 239 h 700" name="TY262"/>
              <a:gd fmla="*/ 290 w 3285" name="TX263"/>
              <a:gd fmla="*/ 242 h 700" name="TY263"/>
              <a:gd fmla="*/ 292 w 3285" name="TX264"/>
              <a:gd fmla="*/ 249 h 700" name="TY264"/>
              <a:gd fmla="*/ 290 w 3285" name="TX265"/>
              <a:gd fmla="*/ 257 h 700" name="TY265"/>
              <a:gd fmla="*/ 288 w 3285" name="TX266"/>
              <a:gd fmla="*/ 268 h 700" name="TY266"/>
              <a:gd fmla="*/ 248 w 3285" name="TX267"/>
              <a:gd fmla="*/ 420 h 700" name="TY267"/>
              <a:gd fmla="*/ 213 w 3285" name="TX268"/>
              <a:gd fmla="*/ 542 h 700" name="TY268"/>
              <a:gd fmla="*/ 201 w 3285" name="TX269"/>
              <a:gd fmla="*/ 574 h 700" name="TY269"/>
              <a:gd fmla="*/ 190 w 3285" name="TX270"/>
              <a:gd fmla="*/ 600 h 700" name="TY270"/>
              <a:gd fmla="*/ 181 w 3285" name="TX271"/>
              <a:gd fmla="*/ 620 h 700" name="TY271"/>
              <a:gd fmla="*/ 172 w 3285" name="TX272"/>
              <a:gd fmla="*/ 635 h 700" name="TY272"/>
              <a:gd fmla="*/ 168 w 3285" name="TX273"/>
              <a:gd fmla="*/ 639 h 700" name="TY273"/>
              <a:gd fmla="*/ 163 w 3285" name="TX274"/>
              <a:gd fmla="*/ 644 h 700" name="TY274"/>
              <a:gd fmla="*/ 158 w 3285" name="TX275"/>
              <a:gd fmla="*/ 649 h 700" name="TY275"/>
              <a:gd fmla="*/ 153 w 3285" name="TX276"/>
              <a:gd fmla="*/ 651 h 700" name="TY276"/>
              <a:gd fmla="*/ 145 w 3285" name="TX277"/>
              <a:gd fmla="*/ 654 h 700" name="TY277"/>
              <a:gd fmla="*/ 133 w 3285" name="TX278"/>
              <a:gd fmla="*/ 656 h 700" name="TY278"/>
              <a:gd fmla="*/ 95 w 3285" name="TX279"/>
              <a:gd fmla="*/ 658 h 700" name="TY279"/>
              <a:gd fmla="*/ 83 w 3285" name="TX280"/>
              <a:gd fmla="*/ 682 h 700" name="TY280"/>
              <a:gd fmla="*/ 152 w 3285" name="TX281"/>
              <a:gd fmla="*/ 680 h 700" name="TY281"/>
              <a:gd fmla="*/ 203 w 3285" name="TX282"/>
              <a:gd fmla="*/ 681 h 700" name="TY282"/>
              <a:gd fmla="*/ 257 w 3285" name="TX283"/>
              <a:gd fmla="*/ 685 h 700" name="TY283"/>
              <a:gd fmla="*/ 312 w 3285" name="TX284"/>
              <a:gd fmla="*/ 687 h 700" name="TY284"/>
              <a:gd fmla="*/ 348 w 3285" name="TX285"/>
              <a:gd fmla="*/ 688 h 700" name="TY285"/>
              <a:gd fmla="*/ 369 w 3285" name="TX286"/>
              <a:gd fmla="*/ 688 h 700" name="TY286"/>
              <a:gd fmla="*/ 389 w 3285" name="TX287"/>
              <a:gd fmla="*/ 687 h 700" name="TY287"/>
              <a:gd fmla="*/ 410 w 3285" name="TX288"/>
              <a:gd fmla="*/ 684 h 700" name="TY288"/>
              <a:gd fmla="*/ 430 w 3285" name="TX289"/>
              <a:gd fmla="*/ 680 h 700" name="TY289"/>
              <a:gd fmla="*/ 450 w 3285" name="TX290"/>
              <a:gd fmla="*/ 675 h 700" name="TY290"/>
              <a:gd fmla="*/ 470 w 3285" name="TX291"/>
              <a:gd fmla="*/ 669 h 700" name="TY291"/>
              <a:gd fmla="*/ 492 w 3285" name="TX292"/>
              <a:gd fmla="*/ 662 h 700" name="TY292"/>
              <a:gd fmla="*/ 512 w 3285" name="TX293"/>
              <a:gd fmla="*/ 655 h 700" name="TY293"/>
              <a:gd fmla="*/ 532 w 3285" name="TX294"/>
              <a:gd fmla="*/ 645 h 700" name="TY294"/>
              <a:gd fmla="*/ 552 w 3285" name="TX295"/>
              <a:gd fmla="*/ 635 h 700" name="TY295"/>
              <a:gd fmla="*/ 571 w 3285" name="TX296"/>
              <a:gd fmla="*/ 623 h 700" name="TY296"/>
              <a:gd fmla="*/ 588 w 3285" name="TX297"/>
              <a:gd fmla="*/ 608 h 700" name="TY297"/>
              <a:gd fmla="*/ 605 w 3285" name="TX298"/>
              <a:gd fmla="*/ 594 h 700" name="TY298"/>
              <a:gd fmla="*/ 622 w 3285" name="TX299"/>
              <a:gd fmla="*/ 577 h 700" name="TY299"/>
              <a:gd fmla="*/ 637 w 3285" name="TX300"/>
              <a:gd fmla="*/ 560 h 700" name="TY300"/>
              <a:gd fmla="*/ 652 w 3285" name="TX301"/>
              <a:gd fmla="*/ 539 h 700" name="TY301"/>
              <a:gd fmla="*/ 666 w 3285" name="TX302"/>
              <a:gd fmla="*/ 519 h 700" name="TY302"/>
              <a:gd fmla="*/ 678 w 3285" name="TX303"/>
              <a:gd fmla="*/ 498 h 700" name="TY303"/>
              <a:gd fmla="*/ 687 w 3285" name="TX304"/>
              <a:gd fmla="*/ 477 h 700" name="TY304"/>
              <a:gd fmla="*/ 696 w 3285" name="TX305"/>
              <a:gd fmla="*/ 455 h 700" name="TY305"/>
              <a:gd fmla="*/ 702 w 3285" name="TX306"/>
              <a:gd fmla="*/ 432 h 700" name="TY306"/>
              <a:gd fmla="*/ 707 w 3285" name="TX307"/>
              <a:gd fmla="*/ 410 h 700" name="TY307"/>
              <a:gd fmla="*/ 709 w 3285" name="TX308"/>
              <a:gd fmla="*/ 387 h 700" name="TY308"/>
              <a:gd fmla="*/ 710 w 3285" name="TX309"/>
              <a:gd fmla="*/ 362 h 700" name="TY309"/>
              <a:gd fmla="*/ 709 w 3285" name="TX310"/>
              <a:gd fmla="*/ 337 h 700" name="TY310"/>
              <a:gd fmla="*/ 705 w 3285" name="TX311"/>
              <a:gd fmla="*/ 313 h 700" name="TY311"/>
              <a:gd fmla="*/ 698 w 3285" name="TX312"/>
              <a:gd fmla="*/ 289 h 700" name="TY312"/>
              <a:gd fmla="*/ 689 w 3285" name="TX313"/>
              <a:gd fmla="*/ 268 h 700" name="TY313"/>
              <a:gd fmla="*/ 678 w 3285" name="TX314"/>
              <a:gd fmla="*/ 246 h 700" name="TY314"/>
              <a:gd fmla="*/ 664 w 3285" name="TX315"/>
              <a:gd fmla="*/ 226 h 700" name="TY315"/>
              <a:gd fmla="*/ 647 w 3285" name="TX316"/>
              <a:gd fmla="*/ 208 h 700" name="TY316"/>
              <a:gd fmla="*/ 627 w 3285" name="TX317"/>
              <a:gd fmla="*/ 190 h 700" name="TY317"/>
              <a:gd fmla="*/ 1313 w 3285" name="TX319"/>
              <a:gd fmla="*/ 64 h 700" name="TY319"/>
              <a:gd fmla="*/ 1313 w 3285" name="TX320"/>
              <a:gd fmla="*/ 64 h 700" name="TY320"/>
              <a:gd fmla="*/ 1313 w 3285" name="TX321"/>
              <a:gd fmla="*/ 57 h 700" name="TY321"/>
              <a:gd fmla="*/ 1310 w 3285" name="TX322"/>
              <a:gd fmla="*/ 51 h 700" name="TY322"/>
              <a:gd fmla="*/ 1305 w 3285" name="TX323"/>
              <a:gd fmla="*/ 45 h 700" name="TY323"/>
              <a:gd fmla="*/ 1298 w 3285" name="TX324"/>
              <a:gd fmla="*/ 40 h 700" name="TY324"/>
              <a:gd fmla="*/ 1288 w 3285" name="TX325"/>
              <a:gd fmla="*/ 35 h 700" name="TY325"/>
              <a:gd fmla="*/ 1278 w 3285" name="TX326"/>
              <a:gd fmla="*/ 33 h 700" name="TY326"/>
              <a:gd fmla="*/ 1263 w 3285" name="TX327"/>
              <a:gd fmla="*/ 31 h 700" name="TY327"/>
              <a:gd fmla="*/ 1248 w 3285" name="TX328"/>
              <a:gd fmla="*/ 31 h 700" name="TY328"/>
              <a:gd fmla="*/ 1232 w 3285" name="TX329"/>
              <a:gd fmla="*/ 31 h 700" name="TY329"/>
              <a:gd fmla="*/ 1218 w 3285" name="TX330"/>
              <a:gd fmla="*/ 32 h 700" name="TY330"/>
              <a:gd fmla="*/ 1204 w 3285" name="TX331"/>
              <a:gd fmla="*/ 34 h 700" name="TY331"/>
              <a:gd fmla="*/ 1188 w 3285" name="TX332"/>
              <a:gd fmla="*/ 38 h 700" name="TY332"/>
              <a:gd fmla="*/ 1173 w 3285" name="TX333"/>
              <a:gd fmla="*/ 41 h 700" name="TY333"/>
              <a:gd fmla="*/ 1157 w 3285" name="TX334"/>
              <a:gd fmla="*/ 46 h 700" name="TY334"/>
              <a:gd fmla="*/ 1142 w 3285" name="TX335"/>
              <a:gd fmla="*/ 52 h 700" name="TY335"/>
              <a:gd fmla="*/ 1125 w 3285" name="TX336"/>
              <a:gd fmla="*/ 59 h 700" name="TY336"/>
              <a:gd fmla="*/ 1109 w 3285" name="TX337"/>
              <a:gd fmla="*/ 66 h 700" name="TY337"/>
              <a:gd fmla="*/ 1095 w 3285" name="TX338"/>
              <a:gd fmla="*/ 74 h 700" name="TY338"/>
              <a:gd fmla="*/ 1081 w 3285" name="TX339"/>
              <a:gd fmla="*/ 83 h 700" name="TY339"/>
              <a:gd fmla="*/ 1068 w 3285" name="TX340"/>
              <a:gd fmla="*/ 91 h 700" name="TY340"/>
              <a:gd fmla="*/ 1055 w 3285" name="TX341"/>
              <a:gd fmla="*/ 101 h 700" name="TY341"/>
              <a:gd fmla="*/ 1043 w 3285" name="TX342"/>
              <a:gd fmla="*/ 112 h 700" name="TY342"/>
              <a:gd fmla="*/ 1032 w 3285" name="TX343"/>
              <a:gd fmla="*/ 122 h 700" name="TY343"/>
              <a:gd fmla="*/ 1022 w 3285" name="TX344"/>
              <a:gd fmla="*/ 134 h 700" name="TY344"/>
              <a:gd fmla="*/ 1012 w 3285" name="TX345"/>
              <a:gd fmla="*/ 146 h 700" name="TY345"/>
              <a:gd fmla="*/ 1003 w 3285" name="TX346"/>
              <a:gd fmla="*/ 161 h 700" name="TY346"/>
              <a:gd fmla="*/ 994 w 3285" name="TX347"/>
              <a:gd fmla="*/ 176 h 700" name="TY347"/>
              <a:gd fmla="*/ 985 w 3285" name="TX348"/>
              <a:gd fmla="*/ 193 h 700" name="TY348"/>
              <a:gd fmla="*/ 978 w 3285" name="TX349"/>
              <a:gd fmla="*/ 211 h 700" name="TY349"/>
              <a:gd fmla="*/ 970 w 3285" name="TX350"/>
              <a:gd fmla="*/ 230 h 700" name="TY350"/>
              <a:gd fmla="*/ 963 w 3285" name="TX351"/>
              <a:gd fmla="*/ 250 h 700" name="TY351"/>
              <a:gd fmla="*/ 957 w 3285" name="TX352"/>
              <a:gd fmla="*/ 271 h 700" name="TY352"/>
              <a:gd fmla="*/ 885 w 3285" name="TX353"/>
              <a:gd fmla="*/ 518 h 700" name="TY353"/>
              <a:gd fmla="*/ 878 w 3285" name="TX354"/>
              <a:gd fmla="*/ 545 h 700" name="TY354"/>
              <a:gd fmla="*/ 872 w 3285" name="TX355"/>
              <a:gd fmla="*/ 569 h 700" name="TY355"/>
              <a:gd fmla="*/ 870 w 3285" name="TX356"/>
              <a:gd fmla="*/ 589 h 700" name="TY356"/>
              <a:gd fmla="*/ 869 w 3285" name="TX357"/>
              <a:gd fmla="*/ 607 h 700" name="TY357"/>
              <a:gd fmla="*/ 869 w 3285" name="TX358"/>
              <a:gd fmla="*/ 617 h 700" name="TY358"/>
              <a:gd fmla="*/ 871 w 3285" name="TX359"/>
              <a:gd fmla="*/ 626 h 700" name="TY359"/>
              <a:gd fmla="*/ 873 w 3285" name="TX360"/>
              <a:gd fmla="*/ 636 h 700" name="TY360"/>
              <a:gd fmla="*/ 877 w 3285" name="TX361"/>
              <a:gd fmla="*/ 644 h 700" name="TY361"/>
              <a:gd fmla="*/ 882 w 3285" name="TX362"/>
              <a:gd fmla="*/ 651 h 700" name="TY362"/>
              <a:gd fmla="*/ 888 w 3285" name="TX363"/>
              <a:gd fmla="*/ 660 h 700" name="TY363"/>
              <a:gd fmla="*/ 894 w 3285" name="TX364"/>
              <a:gd fmla="*/ 666 h 700" name="TY364"/>
              <a:gd fmla="*/ 902 w 3285" name="TX365"/>
              <a:gd fmla="*/ 673 h 700" name="TY365"/>
              <a:gd fmla="*/ 910 w 3285" name="TX366"/>
              <a:gd fmla="*/ 679 h 700" name="TY366"/>
              <a:gd fmla="*/ 920 w 3285" name="TX367"/>
              <a:gd fmla="*/ 684 h 700" name="TY367"/>
              <a:gd fmla="*/ 931 w 3285" name="TX368"/>
              <a:gd fmla="*/ 688 h 700" name="TY368"/>
              <a:gd fmla="*/ 941 w 3285" name="TX369"/>
              <a:gd fmla="*/ 692 h 700" name="TY369"/>
              <a:gd fmla="*/ 952 w 3285" name="TX370"/>
              <a:gd fmla="*/ 694 h 700" name="TY370"/>
              <a:gd fmla="*/ 964 w 3285" name="TX371"/>
              <a:gd fmla="*/ 697 h 700" name="TY371"/>
              <a:gd fmla="*/ 977 w 3285" name="TX372"/>
              <a:gd fmla="*/ 698 h 700" name="TY372"/>
              <a:gd fmla="*/ 991 w 3285" name="TX373"/>
              <a:gd fmla="*/ 698 h 700" name="TY373"/>
              <a:gd fmla="*/ 1007 w 3285" name="TX374"/>
              <a:gd fmla="*/ 698 h 700" name="TY374"/>
              <a:gd fmla="*/ 1024 w 3285" name="TX375"/>
              <a:gd fmla="*/ 695 h 700" name="TY375"/>
              <a:gd fmla="*/ 1040 w 3285" name="TX376"/>
              <a:gd fmla="*/ 693 h 700" name="TY376"/>
              <a:gd fmla="*/ 1057 w 3285" name="TX377"/>
              <a:gd fmla="*/ 688 h 700" name="TY377"/>
              <a:gd fmla="*/ 1074 w 3285" name="TX378"/>
              <a:gd fmla="*/ 684 h 700" name="TY378"/>
              <a:gd fmla="*/ 1092 w 3285" name="TX379"/>
              <a:gd fmla="*/ 676 h 700" name="TY379"/>
              <a:gd fmla="*/ 1108 w 3285" name="TX380"/>
              <a:gd fmla="*/ 669 h 700" name="TY380"/>
              <a:gd fmla="*/ 1125 w 3285" name="TX381"/>
              <a:gd fmla="*/ 660 h 700" name="TY381"/>
              <a:gd fmla="*/ 1142 w 3285" name="TX382"/>
              <a:gd fmla="*/ 650 h 700" name="TY382"/>
              <a:gd fmla="*/ 1158 w 3285" name="TX383"/>
              <a:gd fmla="*/ 638 h 700" name="TY383"/>
              <a:gd fmla="*/ 1174 w 3285" name="TX384"/>
              <a:gd fmla="*/ 626 h 700" name="TY384"/>
              <a:gd fmla="*/ 1188 w 3285" name="TX385"/>
              <a:gd fmla="*/ 613 h 700" name="TY385"/>
              <a:gd fmla="*/ 1202 w 3285" name="TX386"/>
              <a:gd fmla="*/ 598 h 700" name="TY386"/>
              <a:gd fmla="*/ 1216 w 3285" name="TX387"/>
              <a:gd fmla="*/ 582 h 700" name="TY387"/>
              <a:gd fmla="*/ 1229 w 3285" name="TX388"/>
              <a:gd fmla="*/ 566 h 700" name="TY388"/>
              <a:gd fmla="*/ 1241 w 3285" name="TX389"/>
              <a:gd fmla="*/ 549 h 700" name="TY389"/>
              <a:gd fmla="*/ 1251 w 3285" name="TX390"/>
              <a:gd fmla="*/ 530 h 700" name="TY390"/>
              <a:gd fmla="*/ 1261 w 3285" name="TX391"/>
              <a:gd fmla="*/ 512 h 700" name="TY391"/>
              <a:gd fmla="*/ 1269 w 3285" name="TX392"/>
              <a:gd fmla="*/ 493 h 700" name="TY392"/>
              <a:gd fmla="*/ 1275 w 3285" name="TX393"/>
              <a:gd fmla="*/ 475 h 700" name="TY393"/>
              <a:gd fmla="*/ 1281 w 3285" name="TX394"/>
              <a:gd fmla="*/ 456 h 700" name="TY394"/>
              <a:gd fmla="*/ 1285 w 3285" name="TX395"/>
              <a:gd fmla="*/ 437 h 700" name="TY395"/>
              <a:gd fmla="*/ 1286 w 3285" name="TX396"/>
              <a:gd fmla="*/ 418 h 700" name="TY396"/>
              <a:gd fmla="*/ 1287 w 3285" name="TX397"/>
              <a:gd fmla="*/ 399 h 700" name="TY397"/>
              <a:gd fmla="*/ 1287 w 3285" name="TX398"/>
              <a:gd fmla="*/ 386 h 700" name="TY398"/>
              <a:gd fmla="*/ 1286 w 3285" name="TX399"/>
              <a:gd fmla="*/ 374 h 700" name="TY399"/>
              <a:gd fmla="*/ 1284 w 3285" name="TX400"/>
              <a:gd fmla="*/ 363 h 700" name="TY400"/>
              <a:gd fmla="*/ 1281 w 3285" name="TX401"/>
              <a:gd fmla="*/ 354 h 700" name="TY401"/>
              <a:gd fmla="*/ 1278 w 3285" name="TX402"/>
              <a:gd fmla="*/ 344 h 700" name="TY402"/>
              <a:gd fmla="*/ 1273 w 3285" name="TX403"/>
              <a:gd fmla="*/ 334 h 700" name="TY403"/>
              <a:gd fmla="*/ 1268 w 3285" name="TX404"/>
              <a:gd fmla="*/ 327 h 700" name="TY404"/>
              <a:gd fmla="*/ 1262 w 3285" name="TX405"/>
              <a:gd fmla="*/ 320 h 700" name="TY405"/>
              <a:gd fmla="*/ 1255 w 3285" name="TX406"/>
              <a:gd fmla="*/ 314 h 700" name="TY406"/>
              <a:gd fmla="*/ 1248 w 3285" name="TX407"/>
              <a:gd fmla="*/ 308 h 700" name="TY407"/>
              <a:gd fmla="*/ 1241 w 3285" name="TX408"/>
              <a:gd fmla="*/ 305 h 700" name="TY408"/>
              <a:gd fmla="*/ 1232 w 3285" name="TX409"/>
              <a:gd fmla="*/ 301 h 700" name="TY409"/>
              <a:gd fmla="*/ 1224 w 3285" name="TX410"/>
              <a:gd fmla="*/ 298 h 700" name="TY410"/>
              <a:gd fmla="*/ 1214 w 3285" name="TX411"/>
              <a:gd fmla="*/ 296 h 700" name="TY411"/>
              <a:gd fmla="*/ 1205 w 3285" name="TX412"/>
              <a:gd fmla="*/ 295 h 700" name="TY412"/>
              <a:gd fmla="*/ 1194 w 3285" name="TX413"/>
              <a:gd fmla="*/ 294 h 700" name="TY413"/>
              <a:gd fmla="*/ 1175 w 3285" name="TX414"/>
              <a:gd fmla="*/ 295 h 700" name="TY414"/>
              <a:gd fmla="*/ 1155 w 3285" name="TX415"/>
              <a:gd fmla="*/ 299 h 700" name="TY415"/>
              <a:gd fmla="*/ 1133 w 3285" name="TX416"/>
              <a:gd fmla="*/ 305 h 700" name="TY416"/>
              <a:gd fmla="*/ 1109 w 3285" name="TX417"/>
              <a:gd fmla="*/ 313 h 700" name="TY417"/>
              <a:gd fmla="*/ 1086 w 3285" name="TX418"/>
              <a:gd fmla="*/ 325 h 700" name="TY418"/>
              <a:gd fmla="*/ 1062 w 3285" name="TX419"/>
              <a:gd fmla="*/ 338 h 700" name="TY419"/>
              <a:gd fmla="*/ 1038 w 3285" name="TX420"/>
              <a:gd fmla="*/ 355 h 700" name="TY420"/>
              <a:gd fmla="*/ 1013 w 3285" name="TX421"/>
              <a:gd fmla="*/ 374 h 700" name="TY421"/>
              <a:gd fmla="*/ 1063 w 3285" name="TX422"/>
              <a:gd fmla="*/ 211 h 700" name="TY422"/>
              <a:gd fmla="*/ 1075 w 3285" name="TX423"/>
              <a:gd fmla="*/ 175 h 700" name="TY423"/>
              <a:gd fmla="*/ 1084 w 3285" name="TX424"/>
              <a:gd fmla="*/ 146 h 700" name="TY424"/>
              <a:gd fmla="*/ 1094 w 3285" name="TX425"/>
              <a:gd fmla="*/ 125 h 700" name="TY425"/>
              <a:gd fmla="*/ 1101 w 3285" name="TX426"/>
              <a:gd fmla="*/ 112 h 700" name="TY426"/>
              <a:gd fmla="*/ 1106 w 3285" name="TX427"/>
              <a:gd fmla="*/ 106 h 700" name="TY427"/>
              <a:gd fmla="*/ 1111 w 3285" name="TX428"/>
              <a:gd fmla="*/ 101 h 700" name="TY428"/>
              <a:gd fmla="*/ 1117 w 3285" name="TX429"/>
              <a:gd fmla="*/ 96 h 700" name="TY429"/>
              <a:gd fmla="*/ 1123 w 3285" name="TX430"/>
              <a:gd fmla="*/ 93 h 700" name="TY430"/>
              <a:gd fmla="*/ 1129 w 3285" name="TX431"/>
              <a:gd fmla="*/ 90 h 700" name="TY431"/>
              <a:gd fmla="*/ 1136 w 3285" name="TX432"/>
              <a:gd fmla="*/ 88 h 700" name="TY432"/>
              <a:gd fmla="*/ 1143 w 3285" name="TX433"/>
              <a:gd fmla="*/ 87 h 700" name="TY433"/>
              <a:gd fmla="*/ 1150 w 3285" name="TX434"/>
              <a:gd fmla="*/ 87 h 700" name="TY434"/>
              <a:gd fmla="*/ 1168 w 3285" name="TX435"/>
              <a:gd fmla="*/ 88 h 700" name="TY435"/>
              <a:gd fmla="*/ 1189 w 3285" name="TX436"/>
              <a:gd fmla="*/ 90 h 700" name="TY436"/>
              <a:gd fmla="*/ 1231 w 3285" name="TX437"/>
              <a:gd fmla="*/ 95 h 700" name="TY437"/>
              <a:gd fmla="*/ 1258 w 3285" name="TX438"/>
              <a:gd fmla="*/ 96 h 700" name="TY438"/>
              <a:gd fmla="*/ 1270 w 3285" name="TX439"/>
              <a:gd fmla="*/ 96 h 700" name="TY439"/>
              <a:gd fmla="*/ 1281 w 3285" name="TX440"/>
              <a:gd fmla="*/ 94 h 700" name="TY440"/>
              <a:gd fmla="*/ 1292 w 3285" name="TX441"/>
              <a:gd fmla="*/ 91 h 700" name="TY441"/>
              <a:gd fmla="*/ 1299 w 3285" name="TX442"/>
              <a:gd fmla="*/ 88 h 700" name="TY442"/>
              <a:gd fmla="*/ 1306 w 3285" name="TX443"/>
              <a:gd fmla="*/ 82 h 700" name="TY443"/>
              <a:gd fmla="*/ 1310 w 3285" name="TX444"/>
              <a:gd fmla="*/ 77 h 700" name="TY444"/>
              <a:gd fmla="*/ 1313 w 3285" name="TX445"/>
              <a:gd fmla="*/ 71 h 700" name="TY445"/>
              <a:gd fmla="*/ 1313 w 3285" name="TX446"/>
              <a:gd fmla="*/ 64 h 700" name="TY446"/>
              <a:gd fmla="*/ 1062 w 3285" name="TX448"/>
              <a:gd fmla="*/ 374 h 700" name="TY448"/>
              <a:gd fmla="*/ 1062 w 3285" name="TX449"/>
              <a:gd fmla="*/ 374 h 700" name="TY449"/>
              <a:gd fmla="*/ 1082 w 3285" name="TX450"/>
              <a:gd fmla="*/ 362 h 700" name="TY450"/>
              <a:gd fmla="*/ 1100 w 3285" name="TX451"/>
              <a:gd fmla="*/ 352 h 700" name="TY451"/>
              <a:gd fmla="*/ 1109 w 3285" name="TX452"/>
              <a:gd fmla="*/ 350 h 700" name="TY452"/>
              <a:gd fmla="*/ 1117 w 3285" name="TX453"/>
              <a:gd fmla="*/ 348 h 700" name="TY453"/>
              <a:gd fmla="*/ 1125 w 3285" name="TX454"/>
              <a:gd fmla="*/ 346 h 700" name="TY454"/>
              <a:gd fmla="*/ 1133 w 3285" name="TX455"/>
              <a:gd fmla="*/ 346 h 700" name="TY455"/>
              <a:gd fmla="*/ 1144 w 3285" name="TX456"/>
              <a:gd fmla="*/ 346 h 700" name="TY456"/>
              <a:gd fmla="*/ 1155 w 3285" name="TX457"/>
              <a:gd fmla="*/ 350 h 700" name="TY457"/>
              <a:gd fmla="*/ 1163 w 3285" name="TX458"/>
              <a:gd fmla="*/ 355 h 700" name="TY458"/>
              <a:gd fmla="*/ 1171 w 3285" name="TX459"/>
              <a:gd fmla="*/ 362 h 700" name="TY459"/>
              <a:gd fmla="*/ 1175 w 3285" name="TX460"/>
              <a:gd fmla="*/ 368 h 700" name="TY460"/>
              <a:gd fmla="*/ 1180 w 3285" name="TX461"/>
              <a:gd fmla="*/ 374 h 700" name="TY461"/>
              <a:gd fmla="*/ 1183 w 3285" name="TX462"/>
              <a:gd fmla="*/ 381 h 700" name="TY462"/>
              <a:gd fmla="*/ 1186 w 3285" name="TX463"/>
              <a:gd fmla="*/ 388 h 700" name="TY463"/>
              <a:gd fmla="*/ 1189 w 3285" name="TX464"/>
              <a:gd fmla="*/ 405 h 700" name="TY464"/>
              <a:gd fmla="*/ 1191 w 3285" name="TX465"/>
              <a:gd fmla="*/ 421 h 700" name="TY465"/>
              <a:gd fmla="*/ 1191 w 3285" name="TX466"/>
              <a:gd fmla="*/ 442 h 700" name="TY466"/>
              <a:gd fmla="*/ 1188 w 3285" name="TX467"/>
              <a:gd fmla="*/ 462 h 700" name="TY467"/>
              <a:gd fmla="*/ 1183 w 3285" name="TX468"/>
              <a:gd fmla="*/ 482 h 700" name="TY468"/>
              <a:gd fmla="*/ 1177 w 3285" name="TX469"/>
              <a:gd fmla="*/ 502 h 700" name="TY469"/>
              <a:gd fmla="*/ 1170 w 3285" name="TX470"/>
              <a:gd fmla="*/ 524 h 700" name="TY470"/>
              <a:gd fmla="*/ 1161 w 3285" name="TX471"/>
              <a:gd fmla="*/ 544 h 700" name="TY471"/>
              <a:gd fmla="*/ 1150 w 3285" name="TX472"/>
              <a:gd fmla="*/ 564 h 700" name="TY472"/>
              <a:gd fmla="*/ 1138 w 3285" name="TX473"/>
              <a:gd fmla="*/ 585 h 700" name="TY473"/>
              <a:gd fmla="*/ 1125 w 3285" name="TX474"/>
              <a:gd fmla="*/ 604 h 700" name="TY474"/>
              <a:gd fmla="*/ 1111 w 3285" name="TX475"/>
              <a:gd fmla="*/ 620 h 700" name="TY475"/>
              <a:gd fmla="*/ 1096 w 3285" name="TX476"/>
              <a:gd fmla="*/ 635 h 700" name="TY476"/>
              <a:gd fmla="*/ 1082 w 3285" name="TX477"/>
              <a:gd fmla="*/ 645 h 700" name="TY477"/>
              <a:gd fmla="*/ 1067 w 3285" name="TX478"/>
              <a:gd fmla="*/ 655 h 700" name="TY478"/>
              <a:gd fmla="*/ 1051 w 3285" name="TX479"/>
              <a:gd fmla="*/ 661 h 700" name="TY479"/>
              <a:gd fmla="*/ 1034 w 3285" name="TX480"/>
              <a:gd fmla="*/ 664 h 700" name="TY480"/>
              <a:gd fmla="*/ 1018 w 3285" name="TX481"/>
              <a:gd fmla="*/ 666 h 700" name="TY481"/>
              <a:gd fmla="*/ 1005 w 3285" name="TX482"/>
              <a:gd fmla="*/ 666 h 700" name="TY482"/>
              <a:gd fmla="*/ 993 w 3285" name="TX483"/>
              <a:gd fmla="*/ 662 h 700" name="TY483"/>
              <a:gd fmla="*/ 981 w 3285" name="TX484"/>
              <a:gd fmla="*/ 656 h 700" name="TY484"/>
              <a:gd fmla="*/ 970 w 3285" name="TX485"/>
              <a:gd fmla="*/ 649 h 700" name="TY485"/>
              <a:gd fmla="*/ 960 w 3285" name="TX486"/>
              <a:gd fmla="*/ 641 h 700" name="TY486"/>
              <a:gd fmla="*/ 953 w 3285" name="TX487"/>
              <a:gd fmla="*/ 630 h 700" name="TY487"/>
              <a:gd fmla="*/ 950 w 3285" name="TX488"/>
              <a:gd fmla="*/ 619 h 700" name="TY488"/>
              <a:gd fmla="*/ 949 w 3285" name="TX489"/>
              <a:gd fmla="*/ 607 h 700" name="TY489"/>
              <a:gd fmla="*/ 950 w 3285" name="TX490"/>
              <a:gd fmla="*/ 591 h 700" name="TY490"/>
              <a:gd fmla="*/ 951 w 3285" name="TX491"/>
              <a:gd fmla="*/ 574 h 700" name="TY491"/>
              <a:gd fmla="*/ 953 w 3285" name="TX492"/>
              <a:gd fmla="*/ 556 h 700" name="TY492"/>
              <a:gd fmla="*/ 958 w 3285" name="TX493"/>
              <a:gd fmla="*/ 539 h 700" name="TY493"/>
              <a:gd fmla="*/ 963 w 3285" name="TX494"/>
              <a:gd fmla="*/ 523 h 700" name="TY494"/>
              <a:gd fmla="*/ 969 w 3285" name="TX495"/>
              <a:gd fmla="*/ 505 h 700" name="TY495"/>
              <a:gd fmla="*/ 976 w 3285" name="TX496"/>
              <a:gd fmla="*/ 488 h 700" name="TY496"/>
              <a:gd fmla="*/ 985 w 3285" name="TX497"/>
              <a:gd fmla="*/ 470 h 700" name="TY497"/>
              <a:gd fmla="*/ 994 w 3285" name="TX498"/>
              <a:gd fmla="*/ 454 h 700" name="TY498"/>
              <a:gd fmla="*/ 1003 w 3285" name="TX499"/>
              <a:gd fmla="*/ 438 h 700" name="TY499"/>
              <a:gd fmla="*/ 1013 w 3285" name="TX500"/>
              <a:gd fmla="*/ 424 h 700" name="TY500"/>
              <a:gd fmla="*/ 1022 w 3285" name="TX501"/>
              <a:gd fmla="*/ 412 h 700" name="TY501"/>
              <a:gd fmla="*/ 1032 w 3285" name="TX502"/>
              <a:gd fmla="*/ 400 h 700" name="TY502"/>
              <a:gd fmla="*/ 1042 w 3285" name="TX503"/>
              <a:gd fmla="*/ 389 h 700" name="TY503"/>
              <a:gd fmla="*/ 1052 w 3285" name="TX504"/>
              <a:gd fmla="*/ 381 h 700" name="TY504"/>
              <a:gd fmla="*/ 1062 w 3285" name="TX505"/>
              <a:gd fmla="*/ 374 h 700" name="TY505"/>
              <a:gd fmla="*/ 2495 w 3285" name="TX507"/>
              <a:gd fmla="*/ 308 h 700" name="TY507"/>
              <a:gd fmla="*/ 2495 w 3285" name="TX508"/>
              <a:gd fmla="*/ 308 h 700" name="TY508"/>
              <a:gd fmla="*/ 2488 w 3285" name="TX509"/>
              <a:gd fmla="*/ 305 h 700" name="TY509"/>
              <a:gd fmla="*/ 2482 w 3285" name="TX510"/>
              <a:gd fmla="*/ 301 h 700" name="TY510"/>
              <a:gd fmla="*/ 2466 w 3285" name="TX511"/>
              <a:gd fmla="*/ 296 h 700" name="TY511"/>
              <a:gd fmla="*/ 2448 w 3285" name="TX512"/>
              <a:gd fmla="*/ 293 h 700" name="TY512"/>
              <a:gd fmla="*/ 2428 w 3285" name="TX513"/>
              <a:gd fmla="*/ 292 h 700" name="TY513"/>
              <a:gd fmla="*/ 2414 w 3285" name="TX514"/>
              <a:gd fmla="*/ 293 h 700" name="TY514"/>
              <a:gd fmla="*/ 2398 w 3285" name="TX515"/>
              <a:gd fmla="*/ 294 h 700" name="TY515"/>
              <a:gd fmla="*/ 2384 w 3285" name="TX516"/>
              <a:gd fmla="*/ 296 h 700" name="TY516"/>
              <a:gd fmla="*/ 2370 w 3285" name="TX517"/>
              <a:gd fmla="*/ 299 h 700" name="TY517"/>
              <a:gd fmla="*/ 2355 w 3285" name="TX518"/>
              <a:gd fmla="*/ 302 h 700" name="TY518"/>
              <a:gd fmla="*/ 2341 w 3285" name="TX519"/>
              <a:gd fmla="*/ 307 h 700" name="TY519"/>
              <a:gd fmla="*/ 2328 w 3285" name="TX520"/>
              <a:gd fmla="*/ 313 h 700" name="TY520"/>
              <a:gd fmla="*/ 2314 w 3285" name="TX521"/>
              <a:gd fmla="*/ 320 h 700" name="TY521"/>
              <a:gd fmla="*/ 2302 w 3285" name="TX522"/>
              <a:gd fmla="*/ 327 h 700" name="TY522"/>
              <a:gd fmla="*/ 2289 w 3285" name="TX523"/>
              <a:gd fmla="*/ 336 h 700" name="TY523"/>
              <a:gd fmla="*/ 2275 w 3285" name="TX524"/>
              <a:gd fmla="*/ 345 h 700" name="TY524"/>
              <a:gd fmla="*/ 2263 w 3285" name="TX525"/>
              <a:gd fmla="*/ 355 h 700" name="TY525"/>
              <a:gd fmla="*/ 2252 w 3285" name="TX526"/>
              <a:gd fmla="*/ 365 h 700" name="TY526"/>
              <a:gd fmla="*/ 2240 w 3285" name="TX527"/>
              <a:gd fmla="*/ 377 h 700" name="TY527"/>
              <a:gd fmla="*/ 2228 w 3285" name="TX528"/>
              <a:gd fmla="*/ 390 h 700" name="TY528"/>
              <a:gd fmla="*/ 2217 w 3285" name="TX529"/>
              <a:gd fmla="*/ 404 h 700" name="TY529"/>
              <a:gd fmla="*/ 2199 w 3285" name="TX530"/>
              <a:gd fmla="*/ 429 h 700" name="TY530"/>
              <a:gd fmla="*/ 2182 w 3285" name="TX531"/>
              <a:gd fmla="*/ 454 h 700" name="TY531"/>
              <a:gd fmla="*/ 2169 w 3285" name="TX532"/>
              <a:gd fmla="*/ 479 h 700" name="TY532"/>
              <a:gd fmla="*/ 2159 w 3285" name="TX533"/>
              <a:gd fmla="*/ 502 h 700" name="TY533"/>
              <a:gd fmla="*/ 2149 w 3285" name="TX534"/>
              <a:gd fmla="*/ 527 h 700" name="TY534"/>
              <a:gd fmla="*/ 2143 w 3285" name="TX535"/>
              <a:gd fmla="*/ 552 h 700" name="TY535"/>
              <a:gd fmla="*/ 2140 w 3285" name="TX536"/>
              <a:gd fmla="*/ 577 h 700" name="TY536"/>
              <a:gd fmla="*/ 2138 w 3285" name="TX537"/>
              <a:gd fmla="*/ 603 h 700" name="TY537"/>
              <a:gd fmla="*/ 2138 w 3285" name="TX538"/>
              <a:gd fmla="*/ 614 h 700" name="TY538"/>
              <a:gd fmla="*/ 2140 w 3285" name="TX539"/>
              <a:gd fmla="*/ 625 h 700" name="TY539"/>
              <a:gd fmla="*/ 2142 w 3285" name="TX540"/>
              <a:gd fmla="*/ 636 h 700" name="TY540"/>
              <a:gd fmla="*/ 2144 w 3285" name="TX541"/>
              <a:gd fmla="*/ 645 h 700" name="TY541"/>
              <a:gd fmla="*/ 2147 w 3285" name="TX542"/>
              <a:gd fmla="*/ 654 h 700" name="TY542"/>
              <a:gd fmla="*/ 2151 w 3285" name="TX543"/>
              <a:gd fmla="*/ 661 h 700" name="TY543"/>
              <a:gd fmla="*/ 2156 w 3285" name="TX544"/>
              <a:gd fmla="*/ 668 h 700" name="TY544"/>
              <a:gd fmla="*/ 2161 w 3285" name="TX545"/>
              <a:gd fmla="*/ 674 h 700" name="TY545"/>
              <a:gd fmla="*/ 2167 w 3285" name="TX546"/>
              <a:gd fmla="*/ 680 h 700" name="TY546"/>
              <a:gd fmla="*/ 2174 w 3285" name="TX547"/>
              <a:gd fmla="*/ 684 h 700" name="TY547"/>
              <a:gd fmla="*/ 2181 w 3285" name="TX548"/>
              <a:gd fmla="*/ 688 h 700" name="TY548"/>
              <a:gd fmla="*/ 2188 w 3285" name="TX549"/>
              <a:gd fmla="*/ 691 h 700" name="TY549"/>
              <a:gd fmla="*/ 2198 w 3285" name="TX550"/>
              <a:gd fmla="*/ 693 h 700" name="TY550"/>
              <a:gd fmla="*/ 2206 w 3285" name="TX551"/>
              <a:gd fmla="*/ 695 h 700" name="TY551"/>
              <a:gd fmla="*/ 2216 w 3285" name="TX552"/>
              <a:gd fmla="*/ 697 h 700" name="TY552"/>
              <a:gd fmla="*/ 2227 w 3285" name="TX553"/>
              <a:gd fmla="*/ 697 h 700" name="TY553"/>
              <a:gd fmla="*/ 2240 w 3285" name="TX554"/>
              <a:gd fmla="*/ 697 h 700" name="TY554"/>
              <a:gd fmla="*/ 2254 w 3285" name="TX555"/>
              <a:gd fmla="*/ 694 h 700" name="TY555"/>
              <a:gd fmla="*/ 2268 w 3285" name="TX556"/>
              <a:gd fmla="*/ 693 h 700" name="TY556"/>
              <a:gd fmla="*/ 2283 w 3285" name="TX557"/>
              <a:gd fmla="*/ 689 h 700" name="TY557"/>
              <a:gd fmla="*/ 2297 w 3285" name="TX558"/>
              <a:gd fmla="*/ 686 h 700" name="TY558"/>
              <a:gd fmla="*/ 2312 w 3285" name="TX559"/>
              <a:gd fmla="*/ 681 h 700" name="TY559"/>
              <a:gd fmla="*/ 2343 w 3285" name="TX560"/>
              <a:gd fmla="*/ 669 h 700" name="TY560"/>
              <a:gd fmla="*/ 2376 w 3285" name="TX561"/>
              <a:gd fmla="*/ 654 h 700" name="TY561"/>
              <a:gd fmla="*/ 2410 w 3285" name="TX562"/>
              <a:gd fmla="*/ 636 h 700" name="TY562"/>
              <a:gd fmla="*/ 2445 w 3285" name="TX563"/>
              <a:gd fmla="*/ 613 h 700" name="TY563"/>
              <a:gd fmla="*/ 2482 w 3285" name="TX564"/>
              <a:gd fmla="*/ 588 h 700" name="TY564"/>
              <a:gd fmla="*/ 2461 w 3285" name="TX565"/>
              <a:gd fmla="*/ 568 h 700" name="TY565"/>
              <a:gd fmla="*/ 2426 w 3285" name="TX566"/>
              <a:gd fmla="*/ 588 h 700" name="TY566"/>
              <a:gd fmla="*/ 2393 w 3285" name="TX567"/>
              <a:gd fmla="*/ 605 h 700" name="TY567"/>
              <a:gd fmla="*/ 2366 w 3285" name="TX568"/>
              <a:gd fmla="*/ 617 h 700" name="TY568"/>
              <a:gd fmla="*/ 2345 w 3285" name="TX569"/>
              <a:gd fmla="*/ 626 h 700" name="TY569"/>
              <a:gd fmla="*/ 2330 w 3285" name="TX570"/>
              <a:gd fmla="*/ 631 h 700" name="TY570"/>
              <a:gd fmla="*/ 2316 w 3285" name="TX571"/>
              <a:gd fmla="*/ 635 h 700" name="TY571"/>
              <a:gd fmla="*/ 2303 w 3285" name="TX572"/>
              <a:gd fmla="*/ 636 h 700" name="TY572"/>
              <a:gd fmla="*/ 2290 w 3285" name="TX573"/>
              <a:gd fmla="*/ 637 h 700" name="TY573"/>
              <a:gd fmla="*/ 2278 w 3285" name="TX574"/>
              <a:gd fmla="*/ 636 h 700" name="TY574"/>
              <a:gd fmla="*/ 2267 w 3285" name="TX575"/>
              <a:gd fmla="*/ 633 h 700" name="TY575"/>
              <a:gd fmla="*/ 2258 w 3285" name="TX576"/>
              <a:gd fmla="*/ 630 h 700" name="TY576"/>
              <a:gd fmla="*/ 2250 w 3285" name="TX577"/>
              <a:gd fmla="*/ 624 h 700" name="TY577"/>
              <a:gd fmla="*/ 2247 w 3285" name="TX578"/>
              <a:gd fmla="*/ 620 h 700" name="TY578"/>
              <a:gd fmla="*/ 2244 w 3285" name="TX579"/>
              <a:gd fmla="*/ 616 h 700" name="TY579"/>
              <a:gd fmla="*/ 2240 w 3285" name="TX580"/>
              <a:gd fmla="*/ 606 h 700" name="TY580"/>
              <a:gd fmla="*/ 2237 w 3285" name="TX581"/>
              <a:gd fmla="*/ 593 h 700" name="TY581"/>
              <a:gd fmla="*/ 2236 w 3285" name="TX582"/>
              <a:gd fmla="*/ 577 h 700" name="TY582"/>
              <a:gd fmla="*/ 2237 w 3285" name="TX583"/>
              <a:gd fmla="*/ 555 h 700" name="TY583"/>
              <a:gd fmla="*/ 2242 w 3285" name="TX584"/>
              <a:gd fmla="*/ 530 h 700" name="TY584"/>
              <a:gd fmla="*/ 2337 w 3285" name="TX585"/>
              <a:gd fmla="*/ 496 h 700" name="TY585"/>
              <a:gd fmla="*/ 2370 w 3285" name="TX586"/>
              <a:gd fmla="*/ 483 h 700" name="TY586"/>
              <a:gd fmla="*/ 2392 w 3285" name="TX587"/>
              <a:gd fmla="*/ 474 h 700" name="TY587"/>
              <a:gd fmla="*/ 2424 w 3285" name="TX588"/>
              <a:gd fmla="*/ 458 h 700" name="TY588"/>
              <a:gd fmla="*/ 2452 w 3285" name="TX589"/>
              <a:gd fmla="*/ 443 h 700" name="TY589"/>
              <a:gd fmla="*/ 2473 w 3285" name="TX590"/>
              <a:gd fmla="*/ 429 h 700" name="TY590"/>
              <a:gd fmla="*/ 2482 w 3285" name="TX591"/>
              <a:gd fmla="*/ 420 h 700" name="TY591"/>
              <a:gd fmla="*/ 2490 w 3285" name="TX592"/>
              <a:gd fmla="*/ 413 h 700" name="TY592"/>
              <a:gd fmla="*/ 2502 w 3285" name="TX593"/>
              <a:gd fmla="*/ 399 h 700" name="TY593"/>
              <a:gd fmla="*/ 2507 w 3285" name="TX594"/>
              <a:gd fmla="*/ 392 h 700" name="TY594"/>
              <a:gd fmla="*/ 2510 w 3285" name="TX595"/>
              <a:gd fmla="*/ 383 h 700" name="TY595"/>
              <a:gd fmla="*/ 2513 w 3285" name="TX596"/>
              <a:gd fmla="*/ 376 h 700" name="TY596"/>
              <a:gd fmla="*/ 2515 w 3285" name="TX597"/>
              <a:gd fmla="*/ 369 h 700" name="TY597"/>
              <a:gd fmla="*/ 2516 w 3285" name="TX598"/>
              <a:gd fmla="*/ 362 h 700" name="TY598"/>
              <a:gd fmla="*/ 2517 w 3285" name="TX599"/>
              <a:gd fmla="*/ 354 h 700" name="TY599"/>
              <a:gd fmla="*/ 2516 w 3285" name="TX600"/>
              <a:gd fmla="*/ 346 h 700" name="TY600"/>
              <a:gd fmla="*/ 2515 w 3285" name="TX601"/>
              <a:gd fmla="*/ 340 h 700" name="TY601"/>
              <a:gd fmla="*/ 2514 w 3285" name="TX602"/>
              <a:gd fmla="*/ 333 h 700" name="TY602"/>
              <a:gd fmla="*/ 2511 w 3285" name="TX603"/>
              <a:gd fmla="*/ 328 h 700" name="TY603"/>
              <a:gd fmla="*/ 2508 w 3285" name="TX604"/>
              <a:gd fmla="*/ 323 h 700" name="TY604"/>
              <a:gd fmla="*/ 2504 w 3285" name="TX605"/>
              <a:gd fmla="*/ 318 h 700" name="TY605"/>
              <a:gd fmla="*/ 2500 w 3285" name="TX606"/>
              <a:gd fmla="*/ 313 h 700" name="TY606"/>
              <a:gd fmla="*/ 2495 w 3285" name="TX607"/>
              <a:gd fmla="*/ 308 h 700" name="TY607"/>
              <a:gd fmla="*/ 2396 w 3285" name="TX609"/>
              <a:gd fmla="*/ 427 h 700" name="TY609"/>
              <a:gd fmla="*/ 2396 w 3285" name="TX610"/>
              <a:gd fmla="*/ 427 h 700" name="TY610"/>
              <a:gd fmla="*/ 2383 w 3285" name="TX611"/>
              <a:gd fmla="*/ 437 h 700" name="TY611"/>
              <a:gd fmla="*/ 2368 w 3285" name="TX612"/>
              <a:gd fmla="*/ 446 h 700" name="TY612"/>
              <a:gd fmla="*/ 2352 w 3285" name="TX613"/>
              <a:gd fmla="*/ 456 h 700" name="TY613"/>
              <a:gd fmla="*/ 2335 w 3285" name="TX614"/>
              <a:gd fmla="*/ 465 h 700" name="TY614"/>
              <a:gd fmla="*/ 2316 w 3285" name="TX615"/>
              <a:gd fmla="*/ 474 h 700" name="TY615"/>
              <a:gd fmla="*/ 2294 w 3285" name="TX616"/>
              <a:gd fmla="*/ 483 h 700" name="TY616"/>
              <a:gd fmla="*/ 2249 w 3285" name="TX617"/>
              <a:gd fmla="*/ 500 h 700" name="TY617"/>
              <a:gd fmla="*/ 2256 w 3285" name="TX618"/>
              <a:gd fmla="*/ 474 h 700" name="TY618"/>
              <a:gd fmla="*/ 2265 w 3285" name="TX619"/>
              <a:gd fmla="*/ 448 h 700" name="TY619"/>
              <a:gd fmla="*/ 2275 w 3285" name="TX620"/>
              <a:gd fmla="*/ 421 h 700" name="TY620"/>
              <a:gd fmla="*/ 2289 w 3285" name="TX621"/>
              <a:gd fmla="*/ 395 h 700" name="TY621"/>
              <a:gd fmla="*/ 2299 w 3285" name="TX622"/>
              <a:gd fmla="*/ 380 h 700" name="TY622"/>
              <a:gd fmla="*/ 2310 w 3285" name="TX623"/>
              <a:gd fmla="*/ 365 h 700" name="TY623"/>
              <a:gd fmla="*/ 2323 w 3285" name="TX624"/>
              <a:gd fmla="*/ 354 h 700" name="TY624"/>
              <a:gd fmla="*/ 2336 w 3285" name="TX625"/>
              <a:gd fmla="*/ 344 h 700" name="TY625"/>
              <a:gd fmla="*/ 2347 w 3285" name="TX626"/>
              <a:gd fmla="*/ 338 h 700" name="TY626"/>
              <a:gd fmla="*/ 2358 w 3285" name="TX627"/>
              <a:gd fmla="*/ 333 h 700" name="TY627"/>
              <a:gd fmla="*/ 2368 w 3285" name="TX628"/>
              <a:gd fmla="*/ 331 h 700" name="TY628"/>
              <a:gd fmla="*/ 2380 w 3285" name="TX629"/>
              <a:gd fmla="*/ 331 h 700" name="TY629"/>
              <a:gd fmla="*/ 2390 w 3285" name="TX630"/>
              <a:gd fmla="*/ 331 h 700" name="TY630"/>
              <a:gd fmla="*/ 2399 w 3285" name="TX631"/>
              <a:gd fmla="*/ 333 h 700" name="TY631"/>
              <a:gd fmla="*/ 2408 w 3285" name="TX632"/>
              <a:gd fmla="*/ 337 h 700" name="TY632"/>
              <a:gd fmla="*/ 2415 w 3285" name="TX633"/>
              <a:gd fmla="*/ 343 h 700" name="TY633"/>
              <a:gd fmla="*/ 2421 w 3285" name="TX634"/>
              <a:gd fmla="*/ 349 h 700" name="TY634"/>
              <a:gd fmla="*/ 2426 w 3285" name="TX635"/>
              <a:gd fmla="*/ 356 h 700" name="TY635"/>
              <a:gd fmla="*/ 2428 w 3285" name="TX636"/>
              <a:gd fmla="*/ 364 h 700" name="TY636"/>
              <a:gd fmla="*/ 2429 w 3285" name="TX637"/>
              <a:gd fmla="*/ 374 h 700" name="TY637"/>
              <a:gd fmla="*/ 2428 w 3285" name="TX638"/>
              <a:gd fmla="*/ 381 h 700" name="TY638"/>
              <a:gd fmla="*/ 2427 w 3285" name="TX639"/>
              <a:gd fmla="*/ 388 h 700" name="TY639"/>
              <a:gd fmla="*/ 2424 w 3285" name="TX640"/>
              <a:gd fmla="*/ 394 h 700" name="TY640"/>
              <a:gd fmla="*/ 2421 w 3285" name="TX641"/>
              <a:gd fmla="*/ 401 h 700" name="TY641"/>
              <a:gd fmla="*/ 2416 w 3285" name="TX642"/>
              <a:gd fmla="*/ 407 h 700" name="TY642"/>
              <a:gd fmla="*/ 2410 w 3285" name="TX643"/>
              <a:gd fmla="*/ 414 h 700" name="TY643"/>
              <a:gd fmla="*/ 2396 w 3285" name="TX644"/>
              <a:gd fmla="*/ 427 h 700" name="TY644"/>
              <a:gd fmla="*/ 3270 w 3285" name="TX646"/>
              <a:gd fmla="*/ 39 h 700" name="TY646"/>
              <a:gd fmla="*/ 3270 w 3285" name="TX647"/>
              <a:gd fmla="*/ 39 h 700" name="TY647"/>
              <a:gd fmla="*/ 3263 w 3285" name="TX648"/>
              <a:gd fmla="*/ 34 h 700" name="TY648"/>
              <a:gd fmla="*/ 3253 w 3285" name="TX649"/>
              <a:gd fmla="*/ 31 h 700" name="TY649"/>
              <a:gd fmla="*/ 3242 w 3285" name="TX650"/>
              <a:gd fmla="*/ 29 h 700" name="TY650"/>
              <a:gd fmla="*/ 3232 w 3285" name="TX651"/>
              <a:gd fmla="*/ 28 h 700" name="TY651"/>
              <a:gd fmla="*/ 3208 w 3285" name="TX652"/>
              <a:gd fmla="*/ 29 h 700" name="TY652"/>
              <a:gd fmla="*/ 3184 w 3285" name="TX653"/>
              <a:gd fmla="*/ 33 h 700" name="TY653"/>
              <a:gd fmla="*/ 3158 w 3285" name="TX654"/>
              <a:gd fmla="*/ 38 h 700" name="TY654"/>
              <a:gd fmla="*/ 3133 w 3285" name="TX655"/>
              <a:gd fmla="*/ 45 h 700" name="TY655"/>
              <a:gd fmla="*/ 3106 w 3285" name="TX656"/>
              <a:gd fmla="*/ 54 h 700" name="TY656"/>
              <a:gd fmla="*/ 3083 w 3285" name="TX657"/>
              <a:gd fmla="*/ 65 h 700" name="TY657"/>
              <a:gd fmla="*/ 3059 w 3285" name="TX658"/>
              <a:gd fmla="*/ 77 h 700" name="TY658"/>
              <a:gd fmla="*/ 3038 w 3285" name="TX659"/>
              <a:gd fmla="*/ 91 h 700" name="TY659"/>
              <a:gd fmla="*/ 3018 w 3285" name="TX660"/>
              <a:gd fmla="*/ 108 h 700" name="TY660"/>
              <a:gd fmla="*/ 3000 w 3285" name="TX661"/>
              <a:gd fmla="*/ 125 h 700" name="TY661"/>
              <a:gd fmla="*/ 2985 w 3285" name="TX662"/>
              <a:gd fmla="*/ 144 h 700" name="TY662"/>
              <a:gd fmla="*/ 2970 w 3285" name="TX663"/>
              <a:gd fmla="*/ 164 h 700" name="TY663"/>
              <a:gd fmla="*/ 2957 w 3285" name="TX664"/>
              <a:gd fmla="*/ 188 h 700" name="TY664"/>
              <a:gd fmla="*/ 2944 w 3285" name="TX665"/>
              <a:gd fmla="*/ 218 h 700" name="TY665"/>
              <a:gd fmla="*/ 2930 w 3285" name="TX666"/>
              <a:gd fmla="*/ 253 h 700" name="TY666"/>
              <a:gd fmla="*/ 2916 w 3285" name="TX667"/>
              <a:gd fmla="*/ 296 h 700" name="TY667"/>
              <a:gd fmla="*/ 2893 w 3285" name="TX668"/>
              <a:gd fmla="*/ 294 h 700" name="TY668"/>
              <a:gd fmla="*/ 2876 w 3285" name="TX669"/>
              <a:gd fmla="*/ 293 h 700" name="TY669"/>
              <a:gd fmla="*/ 2861 w 3285" name="TX670"/>
              <a:gd fmla="*/ 294 h 700" name="TY670"/>
              <a:gd fmla="*/ 2845 w 3285" name="TX671"/>
              <a:gd fmla="*/ 295 h 700" name="TY671"/>
              <a:gd fmla="*/ 2830 w 3285" name="TX672"/>
              <a:gd fmla="*/ 299 h 700" name="TY672"/>
              <a:gd fmla="*/ 2813 w 3285" name="TX673"/>
              <a:gd fmla="*/ 303 h 700" name="TY673"/>
              <a:gd fmla="*/ 2796 w 3285" name="TX674"/>
              <a:gd fmla="*/ 309 h 700" name="TY674"/>
              <a:gd fmla="*/ 2780 w 3285" name="TX675"/>
              <a:gd fmla="*/ 315 h 700" name="TY675"/>
              <a:gd fmla="*/ 2762 w 3285" name="TX676"/>
              <a:gd fmla="*/ 325 h 700" name="TY676"/>
              <a:gd fmla="*/ 2744 w 3285" name="TX677"/>
              <a:gd fmla="*/ 334 h 700" name="TY677"/>
              <a:gd fmla="*/ 2726 w 3285" name="TX678"/>
              <a:gd fmla="*/ 345 h 700" name="TY678"/>
              <a:gd fmla="*/ 2708 w 3285" name="TX679"/>
              <a:gd fmla="*/ 357 h 700" name="TY679"/>
              <a:gd fmla="*/ 2691 w 3285" name="TX680"/>
              <a:gd fmla="*/ 371 h 700" name="TY680"/>
              <a:gd fmla="*/ 2675 w 3285" name="TX681"/>
              <a:gd fmla="*/ 387 h 700" name="TY681"/>
              <a:gd fmla="*/ 2658 w 3285" name="TX682"/>
              <a:gd fmla="*/ 404 h 700" name="TY682"/>
              <a:gd fmla="*/ 2643 w 3285" name="TX683"/>
              <a:gd fmla="*/ 421 h 700" name="TY683"/>
              <a:gd fmla="*/ 2627 w 3285" name="TX684"/>
              <a:gd fmla="*/ 440 h 700" name="TY684"/>
              <a:gd fmla="*/ 2613 w 3285" name="TX685"/>
              <a:gd fmla="*/ 461 h 700" name="TY685"/>
              <a:gd fmla="*/ 2598 w 3285" name="TX686"/>
              <a:gd fmla="*/ 482 h 700" name="TY686"/>
              <a:gd fmla="*/ 2587 w 3285" name="TX687"/>
              <a:gd fmla="*/ 504 h 700" name="TY687"/>
              <a:gd fmla="*/ 2576 w 3285" name="TX688"/>
              <a:gd fmla="*/ 523 h 700" name="TY688"/>
              <a:gd fmla="*/ 2568 w 3285" name="TX689"/>
              <a:gd fmla="*/ 543 h 700" name="TY689"/>
              <a:gd fmla="*/ 2562 w 3285" name="TX690"/>
              <a:gd fmla="*/ 561 h 700" name="TY690"/>
              <a:gd fmla="*/ 2557 w 3285" name="TX691"/>
              <a:gd fmla="*/ 579 h 700" name="TY691"/>
              <a:gd fmla="*/ 2554 w 3285" name="TX692"/>
              <a:gd fmla="*/ 597 h 700" name="TY692"/>
              <a:gd fmla="*/ 2553 w 3285" name="TX693"/>
              <a:gd fmla="*/ 613 h 700" name="TY693"/>
              <a:gd fmla="*/ 2553 w 3285" name="TX694"/>
              <a:gd fmla="*/ 624 h 700" name="TY694"/>
              <a:gd fmla="*/ 2554 w 3285" name="TX695"/>
              <a:gd fmla="*/ 633 h 700" name="TY695"/>
              <a:gd fmla="*/ 2557 w 3285" name="TX696"/>
              <a:gd fmla="*/ 642 h 700" name="TY696"/>
              <a:gd fmla="*/ 2559 w 3285" name="TX697"/>
              <a:gd fmla="*/ 650 h 700" name="TY697"/>
              <a:gd fmla="*/ 2562 w 3285" name="TX698"/>
              <a:gd fmla="*/ 658 h 700" name="TY698"/>
              <a:gd fmla="*/ 2565 w 3285" name="TX699"/>
              <a:gd fmla="*/ 664 h 700" name="TY699"/>
              <a:gd fmla="*/ 2570 w 3285" name="TX700"/>
              <a:gd fmla="*/ 672 h 700" name="TY700"/>
              <a:gd fmla="*/ 2575 w 3285" name="TX701"/>
              <a:gd fmla="*/ 678 h 700" name="TY701"/>
              <a:gd fmla="*/ 2581 w 3285" name="TX702"/>
              <a:gd fmla="*/ 682 h 700" name="TY702"/>
              <a:gd fmla="*/ 2587 w 3285" name="TX703"/>
              <a:gd fmla="*/ 687 h 700" name="TY703"/>
              <a:gd fmla="*/ 2593 w 3285" name="TX704"/>
              <a:gd fmla="*/ 691 h 700" name="TY704"/>
              <a:gd fmla="*/ 2600 w 3285" name="TX705"/>
              <a:gd fmla="*/ 693 h 700" name="TY705"/>
              <a:gd fmla="*/ 2607 w 3285" name="TX706"/>
              <a:gd fmla="*/ 695 h 700" name="TY706"/>
              <a:gd fmla="*/ 2614 w 3285" name="TX707"/>
              <a:gd fmla="*/ 698 h 700" name="TY707"/>
              <a:gd fmla="*/ 2629 w 3285" name="TX708"/>
              <a:gd fmla="*/ 699 h 700" name="TY708"/>
              <a:gd fmla="*/ 2649 w 3285" name="TX709"/>
              <a:gd fmla="*/ 698 h 700" name="TY709"/>
              <a:gd fmla="*/ 2670 w 3285" name="TX710"/>
              <a:gd fmla="*/ 693 h 700" name="TY710"/>
              <a:gd fmla="*/ 2693 w 3285" name="TX711"/>
              <a:gd fmla="*/ 687 h 700" name="TY711"/>
              <a:gd fmla="*/ 2717 w 3285" name="TX712"/>
              <a:gd fmla="*/ 678 h 700" name="TY712"/>
              <a:gd fmla="*/ 2728 w 3285" name="TX713"/>
              <a:gd fmla="*/ 672 h 700" name="TY713"/>
              <a:gd fmla="*/ 2742 w 3285" name="TX714"/>
              <a:gd fmla="*/ 664 h 700" name="TY714"/>
              <a:gd fmla="*/ 2770 w 3285" name="TX715"/>
              <a:gd fmla="*/ 647 h 700" name="TY715"/>
              <a:gd fmla="*/ 2802 w 3285" name="TX716"/>
              <a:gd fmla="*/ 624 h 700" name="TY716"/>
              <a:gd fmla="*/ 2837 w 3285" name="TX717"/>
              <a:gd fmla="*/ 595 h 700" name="TY717"/>
              <a:gd fmla="*/ 2817 w 3285" name="TX718"/>
              <a:gd fmla="*/ 653 h 700" name="TY718"/>
              <a:gd fmla="*/ 2811 w 3285" name="TX719"/>
              <a:gd fmla="*/ 668 h 700" name="TY719"/>
              <a:gd fmla="*/ 2810 w 3285" name="TX720"/>
              <a:gd fmla="*/ 679 h 700" name="TY720"/>
              <a:gd fmla="*/ 2810 w 3285" name="TX721"/>
              <a:gd fmla="*/ 682 h 700" name="TY721"/>
              <a:gd fmla="*/ 2812 w 3285" name="TX722"/>
              <a:gd fmla="*/ 686 h 700" name="TY722"/>
              <a:gd fmla="*/ 2814 w 3285" name="TX723"/>
              <a:gd fmla="*/ 689 h 700" name="TY723"/>
              <a:gd fmla="*/ 2819 w 3285" name="TX724"/>
              <a:gd fmla="*/ 693 h 700" name="TY724"/>
              <a:gd fmla="*/ 2824 w 3285" name="TX725"/>
              <a:gd fmla="*/ 695 h 700" name="TY725"/>
              <a:gd fmla="*/ 2829 w 3285" name="TX726"/>
              <a:gd fmla="*/ 698 h 700" name="TY726"/>
              <a:gd fmla="*/ 2836 w 3285" name="TX727"/>
              <a:gd fmla="*/ 699 h 700" name="TY727"/>
              <a:gd fmla="*/ 2842 w 3285" name="TX728"/>
              <a:gd fmla="*/ 699 h 700" name="TY728"/>
              <a:gd fmla="*/ 2860 w 3285" name="TX729"/>
              <a:gd fmla="*/ 698 h 700" name="TY729"/>
              <a:gd fmla="*/ 2880 w 3285" name="TX730"/>
              <a:gd fmla="*/ 693 h 700" name="TY730"/>
              <a:gd fmla="*/ 2903 w 3285" name="TX731"/>
              <a:gd fmla="*/ 686 h 700" name="TY731"/>
              <a:gd fmla="*/ 2929 w 3285" name="TX732"/>
              <a:gd fmla="*/ 675 h 700" name="TY732"/>
              <a:gd fmla="*/ 2950 w 3285" name="TX733"/>
              <a:gd fmla="*/ 664 h 700" name="TY733"/>
              <a:gd fmla="*/ 2978 w 3285" name="TX734"/>
              <a:gd fmla="*/ 649 h 700" name="TY734"/>
              <a:gd fmla="*/ 3011 w 3285" name="TX735"/>
              <a:gd fmla="*/ 630 h 700" name="TY735"/>
              <a:gd fmla="*/ 3049 w 3285" name="TX736"/>
              <a:gd fmla="*/ 606 h 700" name="TY736"/>
              <a:gd fmla="*/ 3031 w 3285" name="TX737"/>
              <a:gd fmla="*/ 588 h 700" name="TY737"/>
              <a:gd fmla="*/ 2982 w 3285" name="TX738"/>
              <a:gd fmla="*/ 617 h 700" name="TY738"/>
              <a:gd fmla="*/ 2964 w 3285" name="TX739"/>
              <a:gd fmla="*/ 626 h 700" name="TY739"/>
              <a:gd fmla="*/ 2951 w 3285" name="TX740"/>
              <a:gd fmla="*/ 632 h 700" name="TY740"/>
              <a:gd fmla="*/ 2938 w 3285" name="TX741"/>
              <a:gd fmla="*/ 637 h 700" name="TY741"/>
              <a:gd fmla="*/ 2926 w 3285" name="TX742"/>
              <a:gd fmla="*/ 638 h 700" name="TY742"/>
              <a:gd fmla="*/ 2919 w 3285" name="TX743"/>
              <a:gd fmla="*/ 637 h 700" name="TY743"/>
              <a:gd fmla="*/ 2916 w 3285" name="TX744"/>
              <a:gd fmla="*/ 636 h 700" name="TY744"/>
              <a:gd fmla="*/ 2913 w 3285" name="TX745"/>
              <a:gd fmla="*/ 633 h 700" name="TY745"/>
              <a:gd fmla="*/ 2911 w 3285" name="TX746"/>
              <a:gd fmla="*/ 631 h 700" name="TY746"/>
              <a:gd fmla="*/ 2910 w 3285" name="TX747"/>
              <a:gd fmla="*/ 629 h 700" name="TY747"/>
              <a:gd fmla="*/ 2908 w 3285" name="TX748"/>
              <a:gd fmla="*/ 620 h 700" name="TY748"/>
              <a:gd fmla="*/ 2910 w 3285" name="TX749"/>
              <a:gd fmla="*/ 611 h 700" name="TY749"/>
              <a:gd fmla="*/ 2912 w 3285" name="TX750"/>
              <a:gd fmla="*/ 595 h 700" name="TY750"/>
              <a:gd fmla="*/ 2924 w 3285" name="TX751"/>
              <a:gd fmla="*/ 555 h 700" name="TY751"/>
              <a:gd fmla="*/ 3010 w 3285" name="TX752"/>
              <a:gd fmla="*/ 274 h 700" name="TY752"/>
              <a:gd fmla="*/ 3038 w 3285" name="TX753"/>
              <a:gd fmla="*/ 183 h 700" name="TY753"/>
              <a:gd fmla="*/ 3047 w 3285" name="TX754"/>
              <a:gd fmla="*/ 156 h 700" name="TY754"/>
              <a:gd fmla="*/ 3054 w 3285" name="TX755"/>
              <a:gd fmla="*/ 139 h 700" name="TY755"/>
              <a:gd fmla="*/ 3061 w 3285" name="TX756"/>
              <a:gd fmla="*/ 125 h 700" name="TY756"/>
              <a:gd fmla="*/ 3068 w 3285" name="TX757"/>
              <a:gd fmla="*/ 112 h 700" name="TY757"/>
              <a:gd fmla="*/ 3077 w 3285" name="TX758"/>
              <a:gd fmla="*/ 103 h 700" name="TY758"/>
              <a:gd fmla="*/ 3085 w 3285" name="TX759"/>
              <a:gd fmla="*/ 96 h 700" name="TY759"/>
              <a:gd fmla="*/ 3093 w 3285" name="TX760"/>
              <a:gd fmla="*/ 93 h 700" name="TY760"/>
              <a:gd fmla="*/ 3102 w 3285" name="TX761"/>
              <a:gd fmla="*/ 89 h 700" name="TY761"/>
              <a:gd fmla="*/ 3111 w 3285" name="TX762"/>
              <a:gd fmla="*/ 87 h 700" name="TY762"/>
              <a:gd fmla="*/ 3122 w 3285" name="TX763"/>
              <a:gd fmla="*/ 87 h 700" name="TY763"/>
              <a:gd fmla="*/ 3143 w 3285" name="TX764"/>
              <a:gd fmla="*/ 88 h 700" name="TY764"/>
              <a:gd fmla="*/ 3178 w 3285" name="TX765"/>
              <a:gd fmla="*/ 91 h 700" name="TY765"/>
              <a:gd fmla="*/ 3212 w 3285" name="TX766"/>
              <a:gd fmla="*/ 95 h 700" name="TY766"/>
              <a:gd fmla="*/ 3235 w 3285" name="TX767"/>
              <a:gd fmla="*/ 96 h 700" name="TY767"/>
              <a:gd fmla="*/ 3246 w 3285" name="TX768"/>
              <a:gd fmla="*/ 95 h 700" name="TY768"/>
              <a:gd fmla="*/ 3255 w 3285" name="TX769"/>
              <a:gd fmla="*/ 94 h 700" name="TY769"/>
              <a:gd fmla="*/ 3264 w 3285" name="TX770"/>
              <a:gd fmla="*/ 90 h 700" name="TY770"/>
              <a:gd fmla="*/ 3271 w 3285" name="TX771"/>
              <a:gd fmla="*/ 87 h 700" name="TY771"/>
              <a:gd fmla="*/ 3277 w 3285" name="TX772"/>
              <a:gd fmla="*/ 82 h 700" name="TY772"/>
              <a:gd fmla="*/ 3282 w 3285" name="TX773"/>
              <a:gd fmla="*/ 76 h 700" name="TY773"/>
              <a:gd fmla="*/ 3284 w 3285" name="TX774"/>
              <a:gd fmla="*/ 70 h 700" name="TY774"/>
              <a:gd fmla="*/ 3284 w 3285" name="TX775"/>
              <a:gd fmla="*/ 63 h 700" name="TY775"/>
              <a:gd fmla="*/ 3284 w 3285" name="TX776"/>
              <a:gd fmla="*/ 56 h 700" name="TY776"/>
              <a:gd fmla="*/ 3280 w 3285" name="TX777"/>
              <a:gd fmla="*/ 50 h 700" name="TY777"/>
              <a:gd fmla="*/ 3277 w 3285" name="TX778"/>
              <a:gd fmla="*/ 44 h 700" name="TY778"/>
              <a:gd fmla="*/ 3270 w 3285" name="TX779"/>
              <a:gd fmla="*/ 39 h 700" name="TY779"/>
              <a:gd fmla="*/ 2875 w 3285" name="TX781"/>
              <a:gd fmla="*/ 440 h 700" name="TY781"/>
              <a:gd fmla="*/ 2875 w 3285" name="TX782"/>
              <a:gd fmla="*/ 440 h 700" name="TY782"/>
              <a:gd fmla="*/ 2862 w 3285" name="TX783"/>
              <a:gd fmla="*/ 482 h 700" name="TY783"/>
              <a:gd fmla="*/ 2850 w 3285" name="TX784"/>
              <a:gd fmla="*/ 516 h 700" name="TY784"/>
              <a:gd fmla="*/ 2841 w 3285" name="TX785"/>
              <a:gd fmla="*/ 539 h 700" name="TY785"/>
              <a:gd fmla="*/ 2836 w 3285" name="TX786"/>
              <a:gd fmla="*/ 549 h 700" name="TY786"/>
              <a:gd fmla="*/ 2831 w 3285" name="TX787"/>
              <a:gd fmla="*/ 555 h 700" name="TY787"/>
              <a:gd fmla="*/ 2817 w 3285" name="TX788"/>
              <a:gd fmla="*/ 573 h 700" name="TY788"/>
              <a:gd fmla="*/ 2799 w 3285" name="TX789"/>
              <a:gd fmla="*/ 589 h 700" name="TY789"/>
              <a:gd fmla="*/ 2780 w 3285" name="TX790"/>
              <a:gd fmla="*/ 604 h 700" name="TY790"/>
              <a:gd fmla="*/ 2757 w 3285" name="TX791"/>
              <a:gd fmla="*/ 618 h 700" name="TY791"/>
              <a:gd fmla="*/ 2742 w 3285" name="TX792"/>
              <a:gd fmla="*/ 625 h 700" name="TY792"/>
              <a:gd fmla="*/ 2726 w 3285" name="TX793"/>
              <a:gd fmla="*/ 631 h 700" name="TY793"/>
              <a:gd fmla="*/ 2713 w 3285" name="TX794"/>
              <a:gd fmla="*/ 633 h 700" name="TY794"/>
              <a:gd fmla="*/ 2700 w 3285" name="TX795"/>
              <a:gd fmla="*/ 635 h 700" name="TY795"/>
              <a:gd fmla="*/ 2689 w 3285" name="TX796"/>
              <a:gd fmla="*/ 633 h 700" name="TY796"/>
              <a:gd fmla="*/ 2680 w 3285" name="TX797"/>
              <a:gd fmla="*/ 631 h 700" name="TY797"/>
              <a:gd fmla="*/ 2670 w 3285" name="TX798"/>
              <a:gd fmla="*/ 626 h 700" name="TY798"/>
              <a:gd fmla="*/ 2662 w 3285" name="TX799"/>
              <a:gd fmla="*/ 620 h 700" name="TY799"/>
              <a:gd fmla="*/ 2655 w 3285" name="TX800"/>
              <a:gd fmla="*/ 612 h 700" name="TY800"/>
              <a:gd fmla="*/ 2649 w 3285" name="TX801"/>
              <a:gd fmla="*/ 603 h 700" name="TY801"/>
              <a:gd fmla="*/ 2646 w 3285" name="TX802"/>
              <a:gd fmla="*/ 592 h 700" name="TY802"/>
              <a:gd fmla="*/ 2645 w 3285" name="TX803"/>
              <a:gd fmla="*/ 581 h 700" name="TY803"/>
              <a:gd fmla="*/ 2645 w 3285" name="TX804"/>
              <a:gd fmla="*/ 568 h 700" name="TY804"/>
              <a:gd fmla="*/ 2647 w 3285" name="TX805"/>
              <a:gd fmla="*/ 554 h 700" name="TY805"/>
              <a:gd fmla="*/ 2650 w 3285" name="TX806"/>
              <a:gd fmla="*/ 539 h 700" name="TY806"/>
              <a:gd fmla="*/ 2653 w 3285" name="TX807"/>
              <a:gd fmla="*/ 524 h 700" name="TY807"/>
              <a:gd fmla="*/ 2659 w 3285" name="TX808"/>
              <a:gd fmla="*/ 508 h 700" name="TY808"/>
              <a:gd fmla="*/ 2665 w 3285" name="TX809"/>
              <a:gd fmla="*/ 493 h 700" name="TY809"/>
              <a:gd fmla="*/ 2672 w 3285" name="TX810"/>
              <a:gd fmla="*/ 475 h 700" name="TY810"/>
              <a:gd fmla="*/ 2681 w 3285" name="TX811"/>
              <a:gd fmla="*/ 458 h 700" name="TY811"/>
              <a:gd fmla="*/ 2690 w 3285" name="TX812"/>
              <a:gd fmla="*/ 442 h 700" name="TY812"/>
              <a:gd fmla="*/ 2699 w 3285" name="TX813"/>
              <a:gd fmla="*/ 426 h 700" name="TY813"/>
              <a:gd fmla="*/ 2708 w 3285" name="TX814"/>
              <a:gd fmla="*/ 412 h 700" name="TY814"/>
              <a:gd fmla="*/ 2718 w 3285" name="TX815"/>
              <a:gd fmla="*/ 399 h 700" name="TY815"/>
              <a:gd fmla="*/ 2727 w 3285" name="TX816"/>
              <a:gd fmla="*/ 388 h 700" name="TY816"/>
              <a:gd fmla="*/ 2737 w 3285" name="TX817"/>
              <a:gd fmla="*/ 379 h 700" name="TY817"/>
              <a:gd fmla="*/ 2746 w 3285" name="TX818"/>
              <a:gd fmla="*/ 370 h 700" name="TY818"/>
              <a:gd fmla="*/ 2756 w 3285" name="TX819"/>
              <a:gd fmla="*/ 363 h 700" name="TY819"/>
              <a:gd fmla="*/ 2775 w 3285" name="TX820"/>
              <a:gd fmla="*/ 352 h 700" name="TY820"/>
              <a:gd fmla="*/ 2784 w 3285" name="TX821"/>
              <a:gd fmla="*/ 349 h 700" name="TY821"/>
              <a:gd fmla="*/ 2795 w 3285" name="TX822"/>
              <a:gd fmla="*/ 345 h 700" name="TY822"/>
              <a:gd fmla="*/ 2805 w 3285" name="TX823"/>
              <a:gd fmla="*/ 343 h 700" name="TY823"/>
              <a:gd fmla="*/ 2814 w 3285" name="TX824"/>
              <a:gd fmla="*/ 340 h 700" name="TY824"/>
              <a:gd fmla="*/ 2825 w 3285" name="TX825"/>
              <a:gd fmla="*/ 339 h 700" name="TY825"/>
              <a:gd fmla="*/ 2835 w 3285" name="TX826"/>
              <a:gd fmla="*/ 339 h 700" name="TY826"/>
              <a:gd fmla="*/ 2846 w 3285" name="TX827"/>
              <a:gd fmla="*/ 339 h 700" name="TY827"/>
              <a:gd fmla="*/ 2862 w 3285" name="TX828"/>
              <a:gd fmla="*/ 340 h 700" name="TY828"/>
              <a:gd fmla="*/ 2904 w 3285" name="TX829"/>
              <a:gd fmla="*/ 348 h 700" name="TY829"/>
              <a:gd fmla="*/ 2875 w 3285" name="TX830"/>
              <a:gd fmla="*/ 440 h 700" name="TY830"/>
              <a:gd fmla="*/ 2073 w 3285" name="TX832"/>
              <a:gd fmla="*/ 308 h 700" name="TY832"/>
              <a:gd fmla="*/ 2073 w 3285" name="TX833"/>
              <a:gd fmla="*/ 308 h 700" name="TY833"/>
              <a:gd fmla="*/ 2067 w 3285" name="TX834"/>
              <a:gd fmla="*/ 305 h 700" name="TY834"/>
              <a:gd fmla="*/ 2060 w 3285" name="TX835"/>
              <a:gd fmla="*/ 301 h 700" name="TY835"/>
              <a:gd fmla="*/ 2045 w 3285" name="TX836"/>
              <a:gd fmla="*/ 296 h 700" name="TY836"/>
              <a:gd fmla="*/ 2027 w 3285" name="TX837"/>
              <a:gd fmla="*/ 293 h 700" name="TY837"/>
              <a:gd fmla="*/ 2007 w 3285" name="TX838"/>
              <a:gd fmla="*/ 292 h 700" name="TY838"/>
              <a:gd fmla="*/ 1992 w 3285" name="TX839"/>
              <a:gd fmla="*/ 293 h 700" name="TY839"/>
              <a:gd fmla="*/ 1976 w 3285" name="TX840"/>
              <a:gd fmla="*/ 294 h 700" name="TY840"/>
              <a:gd fmla="*/ 1962 w 3285" name="TX841"/>
              <a:gd fmla="*/ 296 h 700" name="TY841"/>
              <a:gd fmla="*/ 1948 w 3285" name="TX842"/>
              <a:gd fmla="*/ 299 h 700" name="TY842"/>
              <a:gd fmla="*/ 1933 w 3285" name="TX843"/>
              <a:gd fmla="*/ 302 h 700" name="TY843"/>
              <a:gd fmla="*/ 1919 w 3285" name="TX844"/>
              <a:gd fmla="*/ 307 h 700" name="TY844"/>
              <a:gd fmla="*/ 1906 w 3285" name="TX845"/>
              <a:gd fmla="*/ 313 h 700" name="TY845"/>
              <a:gd fmla="*/ 1893 w 3285" name="TX846"/>
              <a:gd fmla="*/ 320 h 700" name="TY846"/>
              <a:gd fmla="*/ 1880 w 3285" name="TX847"/>
              <a:gd fmla="*/ 327 h 700" name="TY847"/>
              <a:gd fmla="*/ 1867 w 3285" name="TX848"/>
              <a:gd fmla="*/ 336 h 700" name="TY848"/>
              <a:gd fmla="*/ 1855 w 3285" name="TX849"/>
              <a:gd fmla="*/ 345 h 700" name="TY849"/>
              <a:gd fmla="*/ 1841 w 3285" name="TX850"/>
              <a:gd fmla="*/ 355 h 700" name="TY850"/>
              <a:gd fmla="*/ 1830 w 3285" name="TX851"/>
              <a:gd fmla="*/ 365 h 700" name="TY851"/>
              <a:gd fmla="*/ 1818 w 3285" name="TX852"/>
              <a:gd fmla="*/ 377 h 700" name="TY852"/>
              <a:gd fmla="*/ 1807 w 3285" name="TX853"/>
              <a:gd fmla="*/ 390 h 700" name="TY853"/>
              <a:gd fmla="*/ 1795 w 3285" name="TX854"/>
              <a:gd fmla="*/ 404 h 700" name="TY854"/>
              <a:gd fmla="*/ 1777 w 3285" name="TX855"/>
              <a:gd fmla="*/ 429 h 700" name="TY855"/>
              <a:gd fmla="*/ 1762 w 3285" name="TX856"/>
              <a:gd fmla="*/ 454 h 700" name="TY856"/>
              <a:gd fmla="*/ 1747 w 3285" name="TX857"/>
              <a:gd fmla="*/ 479 h 700" name="TY857"/>
              <a:gd fmla="*/ 1737 w 3285" name="TX858"/>
              <a:gd fmla="*/ 502 h 700" name="TY858"/>
              <a:gd fmla="*/ 1728 w 3285" name="TX859"/>
              <a:gd fmla="*/ 527 h 700" name="TY859"/>
              <a:gd fmla="*/ 1721 w 3285" name="TX860"/>
              <a:gd fmla="*/ 552 h 700" name="TY860"/>
              <a:gd fmla="*/ 1717 w 3285" name="TX861"/>
              <a:gd fmla="*/ 577 h 700" name="TY861"/>
              <a:gd fmla="*/ 1716 w 3285" name="TX862"/>
              <a:gd fmla="*/ 603 h 700" name="TY862"/>
              <a:gd fmla="*/ 1717 w 3285" name="TX863"/>
              <a:gd fmla="*/ 614 h 700" name="TY863"/>
              <a:gd fmla="*/ 1719 w 3285" name="TX864"/>
              <a:gd fmla="*/ 625 h 700" name="TY864"/>
              <a:gd fmla="*/ 1720 w 3285" name="TX865"/>
              <a:gd fmla="*/ 636 h 700" name="TY865"/>
              <a:gd fmla="*/ 1722 w 3285" name="TX866"/>
              <a:gd fmla="*/ 645 h 700" name="TY866"/>
              <a:gd fmla="*/ 1726 w 3285" name="TX867"/>
              <a:gd fmla="*/ 654 h 700" name="TY867"/>
              <a:gd fmla="*/ 1729 w 3285" name="TX868"/>
              <a:gd fmla="*/ 661 h 700" name="TY868"/>
              <a:gd fmla="*/ 1734 w 3285" name="TX869"/>
              <a:gd fmla="*/ 668 h 700" name="TY869"/>
              <a:gd fmla="*/ 1739 w 3285" name="TX870"/>
              <a:gd fmla="*/ 674 h 700" name="TY870"/>
              <a:gd fmla="*/ 1745 w 3285" name="TX871"/>
              <a:gd fmla="*/ 680 h 700" name="TY871"/>
              <a:gd fmla="*/ 1752 w 3285" name="TX872"/>
              <a:gd fmla="*/ 684 h 700" name="TY872"/>
              <a:gd fmla="*/ 1759 w 3285" name="TX873"/>
              <a:gd fmla="*/ 688 h 700" name="TY873"/>
              <a:gd fmla="*/ 1768 w 3285" name="TX874"/>
              <a:gd fmla="*/ 691 h 700" name="TY874"/>
              <a:gd fmla="*/ 1776 w 3285" name="TX875"/>
              <a:gd fmla="*/ 693 h 700" name="TY875"/>
              <a:gd fmla="*/ 1785 w 3285" name="TX876"/>
              <a:gd fmla="*/ 695 h 700" name="TY876"/>
              <a:gd fmla="*/ 1795 w 3285" name="TX877"/>
              <a:gd fmla="*/ 697 h 700" name="TY877"/>
              <a:gd fmla="*/ 1806 w 3285" name="TX878"/>
              <a:gd fmla="*/ 697 h 700" name="TY878"/>
              <a:gd fmla="*/ 1819 w 3285" name="TX879"/>
              <a:gd fmla="*/ 697 h 700" name="TY879"/>
              <a:gd fmla="*/ 1832 w 3285" name="TX880"/>
              <a:gd fmla="*/ 694 h 700" name="TY880"/>
              <a:gd fmla="*/ 1846 w 3285" name="TX881"/>
              <a:gd fmla="*/ 693 h 700" name="TY881"/>
              <a:gd fmla="*/ 1861 w 3285" name="TX882"/>
              <a:gd fmla="*/ 689 h 700" name="TY882"/>
              <a:gd fmla="*/ 1876 w 3285" name="TX883"/>
              <a:gd fmla="*/ 686 h 700" name="TY883"/>
              <a:gd fmla="*/ 1890 w 3285" name="TX884"/>
              <a:gd fmla="*/ 681 h 700" name="TY884"/>
              <a:gd fmla="*/ 1921 w 3285" name="TX885"/>
              <a:gd fmla="*/ 669 h 700" name="TY885"/>
              <a:gd fmla="*/ 1955 w 3285" name="TX886"/>
              <a:gd fmla="*/ 654 h 700" name="TY886"/>
              <a:gd fmla="*/ 1988 w 3285" name="TX887"/>
              <a:gd fmla="*/ 636 h 700" name="TY887"/>
              <a:gd fmla="*/ 2023 w 3285" name="TX888"/>
              <a:gd fmla="*/ 613 h 700" name="TY888"/>
              <a:gd fmla="*/ 2060 w 3285" name="TX889"/>
              <a:gd fmla="*/ 588 h 700" name="TY889"/>
              <a:gd fmla="*/ 2039 w 3285" name="TX890"/>
              <a:gd fmla="*/ 568 h 700" name="TY890"/>
              <a:gd fmla="*/ 2004 w 3285" name="TX891"/>
              <a:gd fmla="*/ 588 h 700" name="TY891"/>
              <a:gd fmla="*/ 1971 w 3285" name="TX892"/>
              <a:gd fmla="*/ 605 h 700" name="TY892"/>
              <a:gd fmla="*/ 1945 w 3285" name="TX893"/>
              <a:gd fmla="*/ 617 h 700" name="TY893"/>
              <a:gd fmla="*/ 1923 w 3285" name="TX894"/>
              <a:gd fmla="*/ 626 h 700" name="TY894"/>
              <a:gd fmla="*/ 1908 w 3285" name="TX895"/>
              <a:gd fmla="*/ 631 h 700" name="TY895"/>
              <a:gd fmla="*/ 1894 w 3285" name="TX896"/>
              <a:gd fmla="*/ 635 h 700" name="TY896"/>
              <a:gd fmla="*/ 1881 w 3285" name="TX897"/>
              <a:gd fmla="*/ 636 h 700" name="TY897"/>
              <a:gd fmla="*/ 1868 w 3285" name="TX898"/>
              <a:gd fmla="*/ 637 h 700" name="TY898"/>
              <a:gd fmla="*/ 1856 w 3285" name="TX899"/>
              <a:gd fmla="*/ 636 h 700" name="TY899"/>
              <a:gd fmla="*/ 1845 w 3285" name="TX900"/>
              <a:gd fmla="*/ 633 h 700" name="TY900"/>
              <a:gd fmla="*/ 1836 w 3285" name="TX901"/>
              <a:gd fmla="*/ 630 h 700" name="TY901"/>
              <a:gd fmla="*/ 1828 w 3285" name="TX902"/>
              <a:gd fmla="*/ 624 h 700" name="TY902"/>
              <a:gd fmla="*/ 1825 w 3285" name="TX903"/>
              <a:gd fmla="*/ 620 h 700" name="TY903"/>
              <a:gd fmla="*/ 1822 w 3285" name="TX904"/>
              <a:gd fmla="*/ 616 h 700" name="TY904"/>
              <a:gd fmla="*/ 1819 w 3285" name="TX905"/>
              <a:gd fmla="*/ 606 h 700" name="TY905"/>
              <a:gd fmla="*/ 1815 w 3285" name="TX906"/>
              <a:gd fmla="*/ 593 h 700" name="TY906"/>
              <a:gd fmla="*/ 1815 w 3285" name="TX907"/>
              <a:gd fmla="*/ 577 h 700" name="TY907"/>
              <a:gd fmla="*/ 1816 w 3285" name="TX908"/>
              <a:gd fmla="*/ 555 h 700" name="TY908"/>
              <a:gd fmla="*/ 1820 w 3285" name="TX909"/>
              <a:gd fmla="*/ 530 h 700" name="TY909"/>
              <a:gd fmla="*/ 1915 w 3285" name="TX910"/>
              <a:gd fmla="*/ 496 h 700" name="TY910"/>
              <a:gd fmla="*/ 1948 w 3285" name="TX911"/>
              <a:gd fmla="*/ 483 h 700" name="TY911"/>
              <a:gd fmla="*/ 1970 w 3285" name="TX912"/>
              <a:gd fmla="*/ 474 h 700" name="TY912"/>
              <a:gd fmla="*/ 2002 w 3285" name="TX913"/>
              <a:gd fmla="*/ 458 h 700" name="TY913"/>
              <a:gd fmla="*/ 2030 w 3285" name="TX914"/>
              <a:gd fmla="*/ 443 h 700" name="TY914"/>
              <a:gd fmla="*/ 2051 w 3285" name="TX915"/>
              <a:gd fmla="*/ 429 h 700" name="TY915"/>
              <a:gd fmla="*/ 2061 w 3285" name="TX916"/>
              <a:gd fmla="*/ 420 h 700" name="TY916"/>
              <a:gd fmla="*/ 2068 w 3285" name="TX917"/>
              <a:gd fmla="*/ 413 h 700" name="TY917"/>
              <a:gd fmla="*/ 2080 w 3285" name="TX918"/>
              <a:gd fmla="*/ 399 h 700" name="TY918"/>
              <a:gd fmla="*/ 2085 w 3285" name="TX919"/>
              <a:gd fmla="*/ 392 h 700" name="TY919"/>
              <a:gd fmla="*/ 2088 w 3285" name="TX920"/>
              <a:gd fmla="*/ 383 h 700" name="TY920"/>
              <a:gd fmla="*/ 2092 w 3285" name="TX921"/>
              <a:gd fmla="*/ 376 h 700" name="TY921"/>
              <a:gd fmla="*/ 2093 w 3285" name="TX922"/>
              <a:gd fmla="*/ 369 h 700" name="TY922"/>
              <a:gd fmla="*/ 2095 w 3285" name="TX923"/>
              <a:gd fmla="*/ 362 h 700" name="TY923"/>
              <a:gd fmla="*/ 2095 w 3285" name="TX924"/>
              <a:gd fmla="*/ 354 h 700" name="TY924"/>
              <a:gd fmla="*/ 2095 w 3285" name="TX925"/>
              <a:gd fmla="*/ 346 h 700" name="TY925"/>
              <a:gd fmla="*/ 2094 w 3285" name="TX926"/>
              <a:gd fmla="*/ 340 h 700" name="TY926"/>
              <a:gd fmla="*/ 2092 w 3285" name="TX927"/>
              <a:gd fmla="*/ 333 h 700" name="TY927"/>
              <a:gd fmla="*/ 2089 w 3285" name="TX928"/>
              <a:gd fmla="*/ 328 h 700" name="TY928"/>
              <a:gd fmla="*/ 2086 w 3285" name="TX929"/>
              <a:gd fmla="*/ 323 h 700" name="TY929"/>
              <a:gd fmla="*/ 2082 w 3285" name="TX930"/>
              <a:gd fmla="*/ 318 h 700" name="TY930"/>
              <a:gd fmla="*/ 2078 w 3285" name="TX931"/>
              <a:gd fmla="*/ 313 h 700" name="TY931"/>
              <a:gd fmla="*/ 2073 w 3285" name="TX932"/>
              <a:gd fmla="*/ 308 h 700" name="TY932"/>
              <a:gd fmla="*/ 1974 w 3285" name="TX934"/>
              <a:gd fmla="*/ 427 h 700" name="TY934"/>
              <a:gd fmla="*/ 1974 w 3285" name="TX935"/>
              <a:gd fmla="*/ 427 h 700" name="TY935"/>
              <a:gd fmla="*/ 1961 w 3285" name="TX936"/>
              <a:gd fmla="*/ 437 h 700" name="TY936"/>
              <a:gd fmla="*/ 1946 w 3285" name="TX937"/>
              <a:gd fmla="*/ 446 h 700" name="TY937"/>
              <a:gd fmla="*/ 1931 w 3285" name="TX938"/>
              <a:gd fmla="*/ 456 h 700" name="TY938"/>
              <a:gd fmla="*/ 1913 w 3285" name="TX939"/>
              <a:gd fmla="*/ 465 h 700" name="TY939"/>
              <a:gd fmla="*/ 1894 w 3285" name="TX940"/>
              <a:gd fmla="*/ 474 h 700" name="TY940"/>
              <a:gd fmla="*/ 1874 w 3285" name="TX941"/>
              <a:gd fmla="*/ 483 h 700" name="TY941"/>
              <a:gd fmla="*/ 1827 w 3285" name="TX942"/>
              <a:gd fmla="*/ 500 h 700" name="TY942"/>
              <a:gd fmla="*/ 1834 w 3285" name="TX943"/>
              <a:gd fmla="*/ 474 h 700" name="TY943"/>
              <a:gd fmla="*/ 1843 w 3285" name="TX944"/>
              <a:gd fmla="*/ 448 h 700" name="TY944"/>
              <a:gd fmla="*/ 1855 w 3285" name="TX945"/>
              <a:gd fmla="*/ 421 h 700" name="TY945"/>
              <a:gd fmla="*/ 1867 w 3285" name="TX946"/>
              <a:gd fmla="*/ 395 h 700" name="TY946"/>
              <a:gd fmla="*/ 1877 w 3285" name="TX947"/>
              <a:gd fmla="*/ 380 h 700" name="TY947"/>
              <a:gd fmla="*/ 1889 w 3285" name="TX948"/>
              <a:gd fmla="*/ 365 h 700" name="TY948"/>
              <a:gd fmla="*/ 1901 w 3285" name="TX949"/>
              <a:gd fmla="*/ 354 h 700" name="TY949"/>
              <a:gd fmla="*/ 1915 w 3285" name="TX950"/>
              <a:gd fmla="*/ 344 h 700" name="TY950"/>
              <a:gd fmla="*/ 1925 w 3285" name="TX951"/>
              <a:gd fmla="*/ 338 h 700" name="TY951"/>
              <a:gd fmla="*/ 1937 w 3285" name="TX952"/>
              <a:gd fmla="*/ 333 h 700" name="TY952"/>
              <a:gd fmla="*/ 1948 w 3285" name="TX953"/>
              <a:gd fmla="*/ 331 h 700" name="TY953"/>
              <a:gd fmla="*/ 1958 w 3285" name="TX954"/>
              <a:gd fmla="*/ 331 h 700" name="TY954"/>
              <a:gd fmla="*/ 1969 w 3285" name="TX955"/>
              <a:gd fmla="*/ 331 h 700" name="TY955"/>
              <a:gd fmla="*/ 1979 w 3285" name="TX956"/>
              <a:gd fmla="*/ 333 h 700" name="TY956"/>
              <a:gd fmla="*/ 1987 w 3285" name="TX957"/>
              <a:gd fmla="*/ 337 h 700" name="TY957"/>
              <a:gd fmla="*/ 1994 w 3285" name="TX958"/>
              <a:gd fmla="*/ 343 h 700" name="TY958"/>
              <a:gd fmla="*/ 2000 w 3285" name="TX959"/>
              <a:gd fmla="*/ 349 h 700" name="TY959"/>
              <a:gd fmla="*/ 2004 w 3285" name="TX960"/>
              <a:gd fmla="*/ 356 h 700" name="TY960"/>
              <a:gd fmla="*/ 2007 w 3285" name="TX961"/>
              <a:gd fmla="*/ 364 h 700" name="TY961"/>
              <a:gd fmla="*/ 2007 w 3285" name="TX962"/>
              <a:gd fmla="*/ 374 h 700" name="TY962"/>
              <a:gd fmla="*/ 2007 w 3285" name="TX963"/>
              <a:gd fmla="*/ 381 h 700" name="TY963"/>
              <a:gd fmla="*/ 2006 w 3285" name="TX964"/>
              <a:gd fmla="*/ 388 h 700" name="TY964"/>
              <a:gd fmla="*/ 2002 w 3285" name="TX965"/>
              <a:gd fmla="*/ 394 h 700" name="TY965"/>
              <a:gd fmla="*/ 1999 w 3285" name="TX966"/>
              <a:gd fmla="*/ 401 h 700" name="TY966"/>
              <a:gd fmla="*/ 1994 w 3285" name="TX967"/>
              <a:gd fmla="*/ 407 h 700" name="TY967"/>
              <a:gd fmla="*/ 1989 w 3285" name="TX968"/>
              <a:gd fmla="*/ 414 h 700" name="TY968"/>
              <a:gd fmla="*/ 1974 w 3285" name="TX969"/>
              <a:gd fmla="*/ 427 h 700" name="TY969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3" y="TY83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3" y="TY93"/>
              </a:cxn>
              <a:cxn ang="0">
                <a:pos x="TX94" y="TY94"/>
              </a:cxn>
              <a:cxn ang="0">
                <a:pos x="TX95" y="TY95"/>
              </a:cxn>
              <a:cxn ang="0">
                <a:pos x="TX96" y="TY96"/>
              </a:cxn>
              <a:cxn ang="0">
                <a:pos x="TX97" y="TY97"/>
              </a:cxn>
              <a:cxn ang="0">
                <a:pos x="TX98" y="TY98"/>
              </a:cxn>
              <a:cxn ang="0">
                <a:pos x="TX99" y="TY99"/>
              </a:cxn>
              <a:cxn ang="0">
                <a:pos x="TX100" y="TY100"/>
              </a:cxn>
              <a:cxn ang="0">
                <a:pos x="TX102" y="TY102"/>
              </a:cxn>
              <a:cxn ang="0">
                <a:pos x="TX103" y="TY103"/>
              </a:cxn>
              <a:cxn ang="0">
                <a:pos x="TX104" y="TY104"/>
              </a:cxn>
              <a:cxn ang="0">
                <a:pos x="TX105" y="TY105"/>
              </a:cxn>
              <a:cxn ang="0">
                <a:pos x="TX106" y="TY106"/>
              </a:cxn>
              <a:cxn ang="0">
                <a:pos x="TX107" y="TY107"/>
              </a:cxn>
              <a:cxn ang="0">
                <a:pos x="TX108" y="TY108"/>
              </a:cxn>
              <a:cxn ang="0">
                <a:pos x="TX109" y="TY109"/>
              </a:cxn>
              <a:cxn ang="0">
                <a:pos x="TX110" y="TY110"/>
              </a:cxn>
              <a:cxn ang="0">
                <a:pos x="TX111" y="TY111"/>
              </a:cxn>
              <a:cxn ang="0">
                <a:pos x="TX112" y="TY112"/>
              </a:cxn>
              <a:cxn ang="0">
                <a:pos x="TX113" y="TY113"/>
              </a:cxn>
              <a:cxn ang="0">
                <a:pos x="TX114" y="TY114"/>
              </a:cxn>
              <a:cxn ang="0">
                <a:pos x="TX115" y="TY115"/>
              </a:cxn>
              <a:cxn ang="0">
                <a:pos x="TX116" y="TY116"/>
              </a:cxn>
              <a:cxn ang="0">
                <a:pos x="TX117" y="TY117"/>
              </a:cxn>
              <a:cxn ang="0">
                <a:pos x="TX118" y="TY118"/>
              </a:cxn>
              <a:cxn ang="0">
                <a:pos x="TX119" y="TY119"/>
              </a:cxn>
              <a:cxn ang="0">
                <a:pos x="TX120" y="TY120"/>
              </a:cxn>
              <a:cxn ang="0">
                <a:pos x="TX121" y="TY121"/>
              </a:cxn>
              <a:cxn ang="0">
                <a:pos x="TX122" y="TY122"/>
              </a:cxn>
              <a:cxn ang="0">
                <a:pos x="TX123" y="TY123"/>
              </a:cxn>
              <a:cxn ang="0">
                <a:pos x="TX124" y="TY124"/>
              </a:cxn>
              <a:cxn ang="0">
                <a:pos x="TX125" y="TY125"/>
              </a:cxn>
              <a:cxn ang="0">
                <a:pos x="TX126" y="TY126"/>
              </a:cxn>
              <a:cxn ang="0">
                <a:pos x="TX127" y="TY127"/>
              </a:cxn>
              <a:cxn ang="0">
                <a:pos x="TX128" y="TY128"/>
              </a:cxn>
              <a:cxn ang="0">
                <a:pos x="TX129" y="TY129"/>
              </a:cxn>
              <a:cxn ang="0">
                <a:pos x="TX130" y="TY130"/>
              </a:cxn>
              <a:cxn ang="0">
                <a:pos x="TX131" y="TY131"/>
              </a:cxn>
              <a:cxn ang="0">
                <a:pos x="TX132" y="TY132"/>
              </a:cxn>
              <a:cxn ang="0">
                <a:pos x="TX133" y="TY133"/>
              </a:cxn>
              <a:cxn ang="0">
                <a:pos x="TX134" y="TY134"/>
              </a:cxn>
              <a:cxn ang="0">
                <a:pos x="TX135" y="TY135"/>
              </a:cxn>
              <a:cxn ang="0">
                <a:pos x="TX136" y="TY136"/>
              </a:cxn>
              <a:cxn ang="0">
                <a:pos x="TX137" y="TY137"/>
              </a:cxn>
              <a:cxn ang="0">
                <a:pos x="TX138" y="TY138"/>
              </a:cxn>
              <a:cxn ang="0">
                <a:pos x="TX139" y="TY139"/>
              </a:cxn>
              <a:cxn ang="0">
                <a:pos x="TX140" y="TY140"/>
              </a:cxn>
              <a:cxn ang="0">
                <a:pos x="TX141" y="TY141"/>
              </a:cxn>
              <a:cxn ang="0">
                <a:pos x="TX142" y="TY142"/>
              </a:cxn>
              <a:cxn ang="0">
                <a:pos x="TX143" y="TY143"/>
              </a:cxn>
              <a:cxn ang="0">
                <a:pos x="TX144" y="TY144"/>
              </a:cxn>
              <a:cxn ang="0">
                <a:pos x="TX145" y="TY145"/>
              </a:cxn>
              <a:cxn ang="0">
                <a:pos x="TX146" y="TY146"/>
              </a:cxn>
              <a:cxn ang="0">
                <a:pos x="TX147" y="TY147"/>
              </a:cxn>
              <a:cxn ang="0">
                <a:pos x="TX148" y="TY148"/>
              </a:cxn>
              <a:cxn ang="0">
                <a:pos x="TX149" y="TY149"/>
              </a:cxn>
              <a:cxn ang="0">
                <a:pos x="TX150" y="TY150"/>
              </a:cxn>
              <a:cxn ang="0">
                <a:pos x="TX151" y="TY151"/>
              </a:cxn>
              <a:cxn ang="0">
                <a:pos x="TX152" y="TY152"/>
              </a:cxn>
              <a:cxn ang="0">
                <a:pos x="TX153" y="TY153"/>
              </a:cxn>
              <a:cxn ang="0">
                <a:pos x="TX154" y="TY154"/>
              </a:cxn>
              <a:cxn ang="0">
                <a:pos x="TX155" y="TY155"/>
              </a:cxn>
              <a:cxn ang="0">
                <a:pos x="TX156" y="TY156"/>
              </a:cxn>
              <a:cxn ang="0">
                <a:pos x="TX157" y="TY157"/>
              </a:cxn>
              <a:cxn ang="0">
                <a:pos x="TX158" y="TY158"/>
              </a:cxn>
              <a:cxn ang="0">
                <a:pos x="TX159" y="TY159"/>
              </a:cxn>
              <a:cxn ang="0">
                <a:pos x="TX160" y="TY160"/>
              </a:cxn>
              <a:cxn ang="0">
                <a:pos x="TX161" y="TY161"/>
              </a:cxn>
              <a:cxn ang="0">
                <a:pos x="TX162" y="TY162"/>
              </a:cxn>
              <a:cxn ang="0">
                <a:pos x="TX163" y="TY163"/>
              </a:cxn>
              <a:cxn ang="0">
                <a:pos x="TX164" y="TY164"/>
              </a:cxn>
              <a:cxn ang="0">
                <a:pos x="TX165" y="TY165"/>
              </a:cxn>
              <a:cxn ang="0">
                <a:pos x="TX166" y="TY166"/>
              </a:cxn>
              <a:cxn ang="0">
                <a:pos x="TX167" y="TY167"/>
              </a:cxn>
              <a:cxn ang="0">
                <a:pos x="TX168" y="TY168"/>
              </a:cxn>
              <a:cxn ang="0">
                <a:pos x="TX169" y="TY169"/>
              </a:cxn>
              <a:cxn ang="0">
                <a:pos x="TX170" y="TY170"/>
              </a:cxn>
              <a:cxn ang="0">
                <a:pos x="TX171" y="TY171"/>
              </a:cxn>
              <a:cxn ang="0">
                <a:pos x="TX172" y="TY172"/>
              </a:cxn>
              <a:cxn ang="0">
                <a:pos x="TX173" y="TY173"/>
              </a:cxn>
              <a:cxn ang="0">
                <a:pos x="TX174" y="TY174"/>
              </a:cxn>
              <a:cxn ang="0">
                <a:pos x="TX175" y="TY175"/>
              </a:cxn>
              <a:cxn ang="0">
                <a:pos x="TX176" y="TY176"/>
              </a:cxn>
              <a:cxn ang="0">
                <a:pos x="TX177" y="TY177"/>
              </a:cxn>
              <a:cxn ang="0">
                <a:pos x="TX178" y="TY178"/>
              </a:cxn>
              <a:cxn ang="0">
                <a:pos x="TX179" y="TY179"/>
              </a:cxn>
              <a:cxn ang="0">
                <a:pos x="TX180" y="TY180"/>
              </a:cxn>
              <a:cxn ang="0">
                <a:pos x="TX181" y="TY181"/>
              </a:cxn>
              <a:cxn ang="0">
                <a:pos x="TX182" y="TY182"/>
              </a:cxn>
              <a:cxn ang="0">
                <a:pos x="TX183" y="TY183"/>
              </a:cxn>
              <a:cxn ang="0">
                <a:pos x="TX184" y="TY184"/>
              </a:cxn>
              <a:cxn ang="0">
                <a:pos x="TX185" y="TY185"/>
              </a:cxn>
              <a:cxn ang="0">
                <a:pos x="TX186" y="TY186"/>
              </a:cxn>
              <a:cxn ang="0">
                <a:pos x="TX187" y="TY187"/>
              </a:cxn>
              <a:cxn ang="0">
                <a:pos x="TX188" y="TY188"/>
              </a:cxn>
              <a:cxn ang="0">
                <a:pos x="TX189" y="TY189"/>
              </a:cxn>
              <a:cxn ang="0">
                <a:pos x="TX190" y="TY190"/>
              </a:cxn>
              <a:cxn ang="0">
                <a:pos x="TX191" y="TY191"/>
              </a:cxn>
              <a:cxn ang="0">
                <a:pos x="TX192" y="TY192"/>
              </a:cxn>
              <a:cxn ang="0">
                <a:pos x="TX193" y="TY193"/>
              </a:cxn>
              <a:cxn ang="0">
                <a:pos x="TX194" y="TY194"/>
              </a:cxn>
              <a:cxn ang="0">
                <a:pos x="TX195" y="TY195"/>
              </a:cxn>
              <a:cxn ang="0">
                <a:pos x="TX196" y="TY196"/>
              </a:cxn>
              <a:cxn ang="0">
                <a:pos x="TX197" y="TY197"/>
              </a:cxn>
              <a:cxn ang="0">
                <a:pos x="TX198" y="TY198"/>
              </a:cxn>
              <a:cxn ang="0">
                <a:pos x="TX199" y="TY199"/>
              </a:cxn>
              <a:cxn ang="0">
                <a:pos x="TX200" y="TY200"/>
              </a:cxn>
              <a:cxn ang="0">
                <a:pos x="TX201" y="TY201"/>
              </a:cxn>
              <a:cxn ang="0">
                <a:pos x="TX202" y="TY202"/>
              </a:cxn>
              <a:cxn ang="0">
                <a:pos x="TX203" y="TY203"/>
              </a:cxn>
              <a:cxn ang="0">
                <a:pos x="TX204" y="TY204"/>
              </a:cxn>
              <a:cxn ang="0">
                <a:pos x="TX205" y="TY205"/>
              </a:cxn>
              <a:cxn ang="0">
                <a:pos x="TX206" y="TY206"/>
              </a:cxn>
              <a:cxn ang="0">
                <a:pos x="TX207" y="TY207"/>
              </a:cxn>
              <a:cxn ang="0">
                <a:pos x="TX208" y="TY208"/>
              </a:cxn>
              <a:cxn ang="0">
                <a:pos x="TX209" y="TY209"/>
              </a:cxn>
              <a:cxn ang="0">
                <a:pos x="TX210" y="TY210"/>
              </a:cxn>
              <a:cxn ang="0">
                <a:pos x="TX211" y="TY211"/>
              </a:cxn>
              <a:cxn ang="0">
                <a:pos x="TX212" y="TY212"/>
              </a:cxn>
              <a:cxn ang="0">
                <a:pos x="TX213" y="TY213"/>
              </a:cxn>
              <a:cxn ang="0">
                <a:pos x="TX214" y="TY214"/>
              </a:cxn>
              <a:cxn ang="0">
                <a:pos x="TX215" y="TY215"/>
              </a:cxn>
              <a:cxn ang="0">
                <a:pos x="TX216" y="TY216"/>
              </a:cxn>
              <a:cxn ang="0">
                <a:pos x="TX217" y="TY217"/>
              </a:cxn>
              <a:cxn ang="0">
                <a:pos x="TX218" y="TY218"/>
              </a:cxn>
              <a:cxn ang="0">
                <a:pos x="TX219" y="TY219"/>
              </a:cxn>
              <a:cxn ang="0">
                <a:pos x="TX220" y="TY220"/>
              </a:cxn>
              <a:cxn ang="0">
                <a:pos x="TX221" y="TY221"/>
              </a:cxn>
              <a:cxn ang="0">
                <a:pos x="TX222" y="TY222"/>
              </a:cxn>
              <a:cxn ang="0">
                <a:pos x="TX223" y="TY223"/>
              </a:cxn>
              <a:cxn ang="0">
                <a:pos x="TX224" y="TY224"/>
              </a:cxn>
              <a:cxn ang="0">
                <a:pos x="TX225" y="TY225"/>
              </a:cxn>
              <a:cxn ang="0">
                <a:pos x="TX226" y="TY226"/>
              </a:cxn>
              <a:cxn ang="0">
                <a:pos x="TX227" y="TY227"/>
              </a:cxn>
              <a:cxn ang="0">
                <a:pos x="TX228" y="TY228"/>
              </a:cxn>
              <a:cxn ang="0">
                <a:pos x="TX229" y="TY229"/>
              </a:cxn>
              <a:cxn ang="0">
                <a:pos x="TX230" y="TY230"/>
              </a:cxn>
              <a:cxn ang="0">
                <a:pos x="TX231" y="TY231"/>
              </a:cxn>
              <a:cxn ang="0">
                <a:pos x="TX232" y="TY232"/>
              </a:cxn>
              <a:cxn ang="0">
                <a:pos x="TX233" y="TY233"/>
              </a:cxn>
              <a:cxn ang="0">
                <a:pos x="TX234" y="TY234"/>
              </a:cxn>
              <a:cxn ang="0">
                <a:pos x="TX235" y="TY235"/>
              </a:cxn>
              <a:cxn ang="0">
                <a:pos x="TX236" y="TY236"/>
              </a:cxn>
              <a:cxn ang="0">
                <a:pos x="TX237" y="TY237"/>
              </a:cxn>
              <a:cxn ang="0">
                <a:pos x="TX238" y="TY238"/>
              </a:cxn>
              <a:cxn ang="0">
                <a:pos x="TX239" y="TY239"/>
              </a:cxn>
              <a:cxn ang="0">
                <a:pos x="TX240" y="TY240"/>
              </a:cxn>
              <a:cxn ang="0">
                <a:pos x="TX241" y="TY241"/>
              </a:cxn>
              <a:cxn ang="0">
                <a:pos x="TX242" y="TY242"/>
              </a:cxn>
              <a:cxn ang="0">
                <a:pos x="TX243" y="TY243"/>
              </a:cxn>
              <a:cxn ang="0">
                <a:pos x="TX244" y="TY244"/>
              </a:cxn>
              <a:cxn ang="0">
                <a:pos x="TX245" y="TY245"/>
              </a:cxn>
              <a:cxn ang="0">
                <a:pos x="TX246" y="TY246"/>
              </a:cxn>
              <a:cxn ang="0">
                <a:pos x="TX247" y="TY247"/>
              </a:cxn>
              <a:cxn ang="0">
                <a:pos x="TX248" y="TY248"/>
              </a:cxn>
              <a:cxn ang="0">
                <a:pos x="TX249" y="TY249"/>
              </a:cxn>
              <a:cxn ang="0">
                <a:pos x="TX250" y="TY250"/>
              </a:cxn>
              <a:cxn ang="0">
                <a:pos x="TX251" y="TY251"/>
              </a:cxn>
              <a:cxn ang="0">
                <a:pos x="TX252" y="TY252"/>
              </a:cxn>
              <a:cxn ang="0">
                <a:pos x="TX253" y="TY253"/>
              </a:cxn>
              <a:cxn ang="0">
                <a:pos x="TX254" y="TY254"/>
              </a:cxn>
              <a:cxn ang="0">
                <a:pos x="TX255" y="TY255"/>
              </a:cxn>
              <a:cxn ang="0">
                <a:pos x="TX256" y="TY256"/>
              </a:cxn>
              <a:cxn ang="0">
                <a:pos x="TX257" y="TY257"/>
              </a:cxn>
              <a:cxn ang="0">
                <a:pos x="TX258" y="TY258"/>
              </a:cxn>
              <a:cxn ang="0">
                <a:pos x="TX259" y="TY259"/>
              </a:cxn>
              <a:cxn ang="0">
                <a:pos x="TX260" y="TY260"/>
              </a:cxn>
              <a:cxn ang="0">
                <a:pos x="TX261" y="TY261"/>
              </a:cxn>
              <a:cxn ang="0">
                <a:pos x="TX262" y="TY262"/>
              </a:cxn>
              <a:cxn ang="0">
                <a:pos x="TX263" y="TY263"/>
              </a:cxn>
              <a:cxn ang="0">
                <a:pos x="TX264" y="TY264"/>
              </a:cxn>
              <a:cxn ang="0">
                <a:pos x="TX265" y="TY265"/>
              </a:cxn>
              <a:cxn ang="0">
                <a:pos x="TX266" y="TY266"/>
              </a:cxn>
              <a:cxn ang="0">
                <a:pos x="TX267" y="TY267"/>
              </a:cxn>
              <a:cxn ang="0">
                <a:pos x="TX268" y="TY268"/>
              </a:cxn>
              <a:cxn ang="0">
                <a:pos x="TX269" y="TY269"/>
              </a:cxn>
              <a:cxn ang="0">
                <a:pos x="TX270" y="TY270"/>
              </a:cxn>
              <a:cxn ang="0">
                <a:pos x="TX271" y="TY271"/>
              </a:cxn>
              <a:cxn ang="0">
                <a:pos x="TX272" y="TY272"/>
              </a:cxn>
              <a:cxn ang="0">
                <a:pos x="TX273" y="TY273"/>
              </a:cxn>
              <a:cxn ang="0">
                <a:pos x="TX274" y="TY274"/>
              </a:cxn>
              <a:cxn ang="0">
                <a:pos x="TX275" y="TY275"/>
              </a:cxn>
              <a:cxn ang="0">
                <a:pos x="TX276" y="TY276"/>
              </a:cxn>
              <a:cxn ang="0">
                <a:pos x="TX277" y="TY277"/>
              </a:cxn>
              <a:cxn ang="0">
                <a:pos x="TX278" y="TY278"/>
              </a:cxn>
              <a:cxn ang="0">
                <a:pos x="TX279" y="TY279"/>
              </a:cxn>
              <a:cxn ang="0">
                <a:pos x="TX280" y="TY280"/>
              </a:cxn>
              <a:cxn ang="0">
                <a:pos x="TX281" y="TY281"/>
              </a:cxn>
              <a:cxn ang="0">
                <a:pos x="TX282" y="TY282"/>
              </a:cxn>
              <a:cxn ang="0">
                <a:pos x="TX283" y="TY283"/>
              </a:cxn>
              <a:cxn ang="0">
                <a:pos x="TX284" y="TY284"/>
              </a:cxn>
              <a:cxn ang="0">
                <a:pos x="TX285" y="TY285"/>
              </a:cxn>
              <a:cxn ang="0">
                <a:pos x="TX286" y="TY286"/>
              </a:cxn>
              <a:cxn ang="0">
                <a:pos x="TX287" y="TY287"/>
              </a:cxn>
              <a:cxn ang="0">
                <a:pos x="TX288" y="TY288"/>
              </a:cxn>
              <a:cxn ang="0">
                <a:pos x="TX289" y="TY289"/>
              </a:cxn>
              <a:cxn ang="0">
                <a:pos x="TX290" y="TY290"/>
              </a:cxn>
              <a:cxn ang="0">
                <a:pos x="TX291" y="TY291"/>
              </a:cxn>
              <a:cxn ang="0">
                <a:pos x="TX292" y="TY292"/>
              </a:cxn>
              <a:cxn ang="0">
                <a:pos x="TX293" y="TY293"/>
              </a:cxn>
              <a:cxn ang="0">
                <a:pos x="TX294" y="TY294"/>
              </a:cxn>
              <a:cxn ang="0">
                <a:pos x="TX295" y="TY295"/>
              </a:cxn>
              <a:cxn ang="0">
                <a:pos x="TX296" y="TY296"/>
              </a:cxn>
              <a:cxn ang="0">
                <a:pos x="TX297" y="TY297"/>
              </a:cxn>
              <a:cxn ang="0">
                <a:pos x="TX298" y="TY298"/>
              </a:cxn>
              <a:cxn ang="0">
                <a:pos x="TX299" y="TY299"/>
              </a:cxn>
              <a:cxn ang="0">
                <a:pos x="TX300" y="TY300"/>
              </a:cxn>
              <a:cxn ang="0">
                <a:pos x="TX301" y="TY301"/>
              </a:cxn>
              <a:cxn ang="0">
                <a:pos x="TX302" y="TY302"/>
              </a:cxn>
              <a:cxn ang="0">
                <a:pos x="TX303" y="TY303"/>
              </a:cxn>
              <a:cxn ang="0">
                <a:pos x="TX304" y="TY304"/>
              </a:cxn>
              <a:cxn ang="0">
                <a:pos x="TX305" y="TY305"/>
              </a:cxn>
              <a:cxn ang="0">
                <a:pos x="TX306" y="TY306"/>
              </a:cxn>
              <a:cxn ang="0">
                <a:pos x="TX307" y="TY307"/>
              </a:cxn>
              <a:cxn ang="0">
                <a:pos x="TX308" y="TY308"/>
              </a:cxn>
              <a:cxn ang="0">
                <a:pos x="TX309" y="TY309"/>
              </a:cxn>
              <a:cxn ang="0">
                <a:pos x="TX310" y="TY310"/>
              </a:cxn>
              <a:cxn ang="0">
                <a:pos x="TX311" y="TY311"/>
              </a:cxn>
              <a:cxn ang="0">
                <a:pos x="TX312" y="TY312"/>
              </a:cxn>
              <a:cxn ang="0">
                <a:pos x="TX313" y="TY313"/>
              </a:cxn>
              <a:cxn ang="0">
                <a:pos x="TX314" y="TY314"/>
              </a:cxn>
              <a:cxn ang="0">
                <a:pos x="TX315" y="TY315"/>
              </a:cxn>
              <a:cxn ang="0">
                <a:pos x="TX316" y="TY316"/>
              </a:cxn>
              <a:cxn ang="0">
                <a:pos x="TX317" y="TY317"/>
              </a:cxn>
              <a:cxn ang="0">
                <a:pos x="TX319" y="TY319"/>
              </a:cxn>
              <a:cxn ang="0">
                <a:pos x="TX320" y="TY320"/>
              </a:cxn>
              <a:cxn ang="0">
                <a:pos x="TX321" y="TY321"/>
              </a:cxn>
              <a:cxn ang="0">
                <a:pos x="TX322" y="TY322"/>
              </a:cxn>
              <a:cxn ang="0">
                <a:pos x="TX323" y="TY323"/>
              </a:cxn>
              <a:cxn ang="0">
                <a:pos x="TX324" y="TY324"/>
              </a:cxn>
              <a:cxn ang="0">
                <a:pos x="TX325" y="TY325"/>
              </a:cxn>
              <a:cxn ang="0">
                <a:pos x="TX326" y="TY326"/>
              </a:cxn>
              <a:cxn ang="0">
                <a:pos x="TX327" y="TY327"/>
              </a:cxn>
              <a:cxn ang="0">
                <a:pos x="TX328" y="TY328"/>
              </a:cxn>
              <a:cxn ang="0">
                <a:pos x="TX329" y="TY329"/>
              </a:cxn>
              <a:cxn ang="0">
                <a:pos x="TX330" y="TY330"/>
              </a:cxn>
              <a:cxn ang="0">
                <a:pos x="TX331" y="TY331"/>
              </a:cxn>
              <a:cxn ang="0">
                <a:pos x="TX332" y="TY332"/>
              </a:cxn>
              <a:cxn ang="0">
                <a:pos x="TX333" y="TY333"/>
              </a:cxn>
              <a:cxn ang="0">
                <a:pos x="TX334" y="TY334"/>
              </a:cxn>
              <a:cxn ang="0">
                <a:pos x="TX335" y="TY335"/>
              </a:cxn>
              <a:cxn ang="0">
                <a:pos x="TX336" y="TY336"/>
              </a:cxn>
              <a:cxn ang="0">
                <a:pos x="TX337" y="TY337"/>
              </a:cxn>
              <a:cxn ang="0">
                <a:pos x="TX338" y="TY338"/>
              </a:cxn>
              <a:cxn ang="0">
                <a:pos x="TX339" y="TY339"/>
              </a:cxn>
              <a:cxn ang="0">
                <a:pos x="TX340" y="TY340"/>
              </a:cxn>
              <a:cxn ang="0">
                <a:pos x="TX341" y="TY341"/>
              </a:cxn>
              <a:cxn ang="0">
                <a:pos x="TX342" y="TY342"/>
              </a:cxn>
              <a:cxn ang="0">
                <a:pos x="TX343" y="TY343"/>
              </a:cxn>
              <a:cxn ang="0">
                <a:pos x="TX344" y="TY344"/>
              </a:cxn>
              <a:cxn ang="0">
                <a:pos x="TX345" y="TY345"/>
              </a:cxn>
              <a:cxn ang="0">
                <a:pos x="TX346" y="TY346"/>
              </a:cxn>
              <a:cxn ang="0">
                <a:pos x="TX347" y="TY347"/>
              </a:cxn>
              <a:cxn ang="0">
                <a:pos x="TX348" y="TY348"/>
              </a:cxn>
              <a:cxn ang="0">
                <a:pos x="TX349" y="TY349"/>
              </a:cxn>
              <a:cxn ang="0">
                <a:pos x="TX350" y="TY350"/>
              </a:cxn>
              <a:cxn ang="0">
                <a:pos x="TX351" y="TY351"/>
              </a:cxn>
              <a:cxn ang="0">
                <a:pos x="TX352" y="TY352"/>
              </a:cxn>
              <a:cxn ang="0">
                <a:pos x="TX353" y="TY353"/>
              </a:cxn>
              <a:cxn ang="0">
                <a:pos x="TX354" y="TY354"/>
              </a:cxn>
              <a:cxn ang="0">
                <a:pos x="TX355" y="TY355"/>
              </a:cxn>
              <a:cxn ang="0">
                <a:pos x="TX356" y="TY356"/>
              </a:cxn>
              <a:cxn ang="0">
                <a:pos x="TX357" y="TY357"/>
              </a:cxn>
              <a:cxn ang="0">
                <a:pos x="TX358" y="TY358"/>
              </a:cxn>
              <a:cxn ang="0">
                <a:pos x="TX359" y="TY359"/>
              </a:cxn>
              <a:cxn ang="0">
                <a:pos x="TX360" y="TY360"/>
              </a:cxn>
              <a:cxn ang="0">
                <a:pos x="TX361" y="TY361"/>
              </a:cxn>
              <a:cxn ang="0">
                <a:pos x="TX362" y="TY362"/>
              </a:cxn>
              <a:cxn ang="0">
                <a:pos x="TX363" y="TY363"/>
              </a:cxn>
              <a:cxn ang="0">
                <a:pos x="TX364" y="TY364"/>
              </a:cxn>
              <a:cxn ang="0">
                <a:pos x="TX365" y="TY365"/>
              </a:cxn>
              <a:cxn ang="0">
                <a:pos x="TX366" y="TY366"/>
              </a:cxn>
              <a:cxn ang="0">
                <a:pos x="TX367" y="TY367"/>
              </a:cxn>
              <a:cxn ang="0">
                <a:pos x="TX368" y="TY368"/>
              </a:cxn>
              <a:cxn ang="0">
                <a:pos x="TX369" y="TY369"/>
              </a:cxn>
              <a:cxn ang="0">
                <a:pos x="TX370" y="TY370"/>
              </a:cxn>
              <a:cxn ang="0">
                <a:pos x="TX371" y="TY371"/>
              </a:cxn>
              <a:cxn ang="0">
                <a:pos x="TX372" y="TY372"/>
              </a:cxn>
              <a:cxn ang="0">
                <a:pos x="TX373" y="TY373"/>
              </a:cxn>
              <a:cxn ang="0">
                <a:pos x="TX374" y="TY374"/>
              </a:cxn>
              <a:cxn ang="0">
                <a:pos x="TX375" y="TY375"/>
              </a:cxn>
              <a:cxn ang="0">
                <a:pos x="TX376" y="TY376"/>
              </a:cxn>
              <a:cxn ang="0">
                <a:pos x="TX377" y="TY377"/>
              </a:cxn>
              <a:cxn ang="0">
                <a:pos x="TX378" y="TY378"/>
              </a:cxn>
              <a:cxn ang="0">
                <a:pos x="TX379" y="TY379"/>
              </a:cxn>
              <a:cxn ang="0">
                <a:pos x="TX380" y="TY380"/>
              </a:cxn>
              <a:cxn ang="0">
                <a:pos x="TX381" y="TY381"/>
              </a:cxn>
              <a:cxn ang="0">
                <a:pos x="TX382" y="TY382"/>
              </a:cxn>
              <a:cxn ang="0">
                <a:pos x="TX383" y="TY383"/>
              </a:cxn>
              <a:cxn ang="0">
                <a:pos x="TX384" y="TY384"/>
              </a:cxn>
              <a:cxn ang="0">
                <a:pos x="TX385" y="TY385"/>
              </a:cxn>
              <a:cxn ang="0">
                <a:pos x="TX386" y="TY386"/>
              </a:cxn>
              <a:cxn ang="0">
                <a:pos x="TX387" y="TY387"/>
              </a:cxn>
              <a:cxn ang="0">
                <a:pos x="TX388" y="TY388"/>
              </a:cxn>
              <a:cxn ang="0">
                <a:pos x="TX389" y="TY389"/>
              </a:cxn>
              <a:cxn ang="0">
                <a:pos x="TX390" y="TY390"/>
              </a:cxn>
              <a:cxn ang="0">
                <a:pos x="TX391" y="TY391"/>
              </a:cxn>
              <a:cxn ang="0">
                <a:pos x="TX392" y="TY392"/>
              </a:cxn>
              <a:cxn ang="0">
                <a:pos x="TX393" y="TY393"/>
              </a:cxn>
              <a:cxn ang="0">
                <a:pos x="TX394" y="TY394"/>
              </a:cxn>
              <a:cxn ang="0">
                <a:pos x="TX395" y="TY395"/>
              </a:cxn>
              <a:cxn ang="0">
                <a:pos x="TX396" y="TY396"/>
              </a:cxn>
              <a:cxn ang="0">
                <a:pos x="TX397" y="TY397"/>
              </a:cxn>
              <a:cxn ang="0">
                <a:pos x="TX398" y="TY398"/>
              </a:cxn>
              <a:cxn ang="0">
                <a:pos x="TX399" y="TY399"/>
              </a:cxn>
              <a:cxn ang="0">
                <a:pos x="TX400" y="TY400"/>
              </a:cxn>
              <a:cxn ang="0">
                <a:pos x="TX401" y="TY401"/>
              </a:cxn>
              <a:cxn ang="0">
                <a:pos x="TX402" y="TY402"/>
              </a:cxn>
              <a:cxn ang="0">
                <a:pos x="TX403" y="TY403"/>
              </a:cxn>
              <a:cxn ang="0">
                <a:pos x="TX404" y="TY404"/>
              </a:cxn>
              <a:cxn ang="0">
                <a:pos x="TX405" y="TY405"/>
              </a:cxn>
              <a:cxn ang="0">
                <a:pos x="TX406" y="TY406"/>
              </a:cxn>
              <a:cxn ang="0">
                <a:pos x="TX407" y="TY407"/>
              </a:cxn>
              <a:cxn ang="0">
                <a:pos x="TX408" y="TY408"/>
              </a:cxn>
              <a:cxn ang="0">
                <a:pos x="TX409" y="TY409"/>
              </a:cxn>
              <a:cxn ang="0">
                <a:pos x="TX410" y="TY410"/>
              </a:cxn>
              <a:cxn ang="0">
                <a:pos x="TX411" y="TY411"/>
              </a:cxn>
              <a:cxn ang="0">
                <a:pos x="TX412" y="TY412"/>
              </a:cxn>
              <a:cxn ang="0">
                <a:pos x="TX413" y="TY413"/>
              </a:cxn>
              <a:cxn ang="0">
                <a:pos x="TX414" y="TY414"/>
              </a:cxn>
              <a:cxn ang="0">
                <a:pos x="TX415" y="TY415"/>
              </a:cxn>
              <a:cxn ang="0">
                <a:pos x="TX416" y="TY416"/>
              </a:cxn>
              <a:cxn ang="0">
                <a:pos x="TX417" y="TY417"/>
              </a:cxn>
              <a:cxn ang="0">
                <a:pos x="TX418" y="TY418"/>
              </a:cxn>
              <a:cxn ang="0">
                <a:pos x="TX419" y="TY419"/>
              </a:cxn>
              <a:cxn ang="0">
                <a:pos x="TX420" y="TY420"/>
              </a:cxn>
              <a:cxn ang="0">
                <a:pos x="TX421" y="TY421"/>
              </a:cxn>
              <a:cxn ang="0">
                <a:pos x="TX422" y="TY422"/>
              </a:cxn>
              <a:cxn ang="0">
                <a:pos x="TX423" y="TY423"/>
              </a:cxn>
              <a:cxn ang="0">
                <a:pos x="TX424" y="TY424"/>
              </a:cxn>
              <a:cxn ang="0">
                <a:pos x="TX425" y="TY425"/>
              </a:cxn>
              <a:cxn ang="0">
                <a:pos x="TX426" y="TY426"/>
              </a:cxn>
              <a:cxn ang="0">
                <a:pos x="TX427" y="TY427"/>
              </a:cxn>
              <a:cxn ang="0">
                <a:pos x="TX428" y="TY428"/>
              </a:cxn>
              <a:cxn ang="0">
                <a:pos x="TX429" y="TY429"/>
              </a:cxn>
              <a:cxn ang="0">
                <a:pos x="TX430" y="TY430"/>
              </a:cxn>
              <a:cxn ang="0">
                <a:pos x="TX431" y="TY431"/>
              </a:cxn>
              <a:cxn ang="0">
                <a:pos x="TX432" y="TY432"/>
              </a:cxn>
              <a:cxn ang="0">
                <a:pos x="TX433" y="TY433"/>
              </a:cxn>
              <a:cxn ang="0">
                <a:pos x="TX434" y="TY434"/>
              </a:cxn>
              <a:cxn ang="0">
                <a:pos x="TX435" y="TY435"/>
              </a:cxn>
              <a:cxn ang="0">
                <a:pos x="TX436" y="TY436"/>
              </a:cxn>
              <a:cxn ang="0">
                <a:pos x="TX437" y="TY437"/>
              </a:cxn>
              <a:cxn ang="0">
                <a:pos x="TX438" y="TY438"/>
              </a:cxn>
              <a:cxn ang="0">
                <a:pos x="TX439" y="TY439"/>
              </a:cxn>
              <a:cxn ang="0">
                <a:pos x="TX440" y="TY440"/>
              </a:cxn>
              <a:cxn ang="0">
                <a:pos x="TX441" y="TY441"/>
              </a:cxn>
              <a:cxn ang="0">
                <a:pos x="TX442" y="TY442"/>
              </a:cxn>
              <a:cxn ang="0">
                <a:pos x="TX443" y="TY443"/>
              </a:cxn>
              <a:cxn ang="0">
                <a:pos x="TX444" y="TY444"/>
              </a:cxn>
              <a:cxn ang="0">
                <a:pos x="TX445" y="TY445"/>
              </a:cxn>
              <a:cxn ang="0">
                <a:pos x="TX446" y="TY446"/>
              </a:cxn>
              <a:cxn ang="0">
                <a:pos x="TX448" y="TY448"/>
              </a:cxn>
              <a:cxn ang="0">
                <a:pos x="TX449" y="TY449"/>
              </a:cxn>
              <a:cxn ang="0">
                <a:pos x="TX450" y="TY450"/>
              </a:cxn>
              <a:cxn ang="0">
                <a:pos x="TX451" y="TY451"/>
              </a:cxn>
              <a:cxn ang="0">
                <a:pos x="TX452" y="TY452"/>
              </a:cxn>
              <a:cxn ang="0">
                <a:pos x="TX453" y="TY453"/>
              </a:cxn>
              <a:cxn ang="0">
                <a:pos x="TX454" y="TY454"/>
              </a:cxn>
              <a:cxn ang="0">
                <a:pos x="TX455" y="TY455"/>
              </a:cxn>
              <a:cxn ang="0">
                <a:pos x="TX456" y="TY456"/>
              </a:cxn>
              <a:cxn ang="0">
                <a:pos x="TX457" y="TY457"/>
              </a:cxn>
              <a:cxn ang="0">
                <a:pos x="TX458" y="TY458"/>
              </a:cxn>
              <a:cxn ang="0">
                <a:pos x="TX459" y="TY459"/>
              </a:cxn>
              <a:cxn ang="0">
                <a:pos x="TX460" y="TY460"/>
              </a:cxn>
              <a:cxn ang="0">
                <a:pos x="TX461" y="TY461"/>
              </a:cxn>
              <a:cxn ang="0">
                <a:pos x="TX462" y="TY462"/>
              </a:cxn>
              <a:cxn ang="0">
                <a:pos x="TX463" y="TY463"/>
              </a:cxn>
              <a:cxn ang="0">
                <a:pos x="TX464" y="TY464"/>
              </a:cxn>
              <a:cxn ang="0">
                <a:pos x="TX465" y="TY465"/>
              </a:cxn>
              <a:cxn ang="0">
                <a:pos x="TX466" y="TY466"/>
              </a:cxn>
              <a:cxn ang="0">
                <a:pos x="TX467" y="TY467"/>
              </a:cxn>
              <a:cxn ang="0">
                <a:pos x="TX468" y="TY468"/>
              </a:cxn>
              <a:cxn ang="0">
                <a:pos x="TX469" y="TY469"/>
              </a:cxn>
              <a:cxn ang="0">
                <a:pos x="TX470" y="TY470"/>
              </a:cxn>
              <a:cxn ang="0">
                <a:pos x="TX471" y="TY471"/>
              </a:cxn>
              <a:cxn ang="0">
                <a:pos x="TX472" y="TY472"/>
              </a:cxn>
              <a:cxn ang="0">
                <a:pos x="TX473" y="TY473"/>
              </a:cxn>
              <a:cxn ang="0">
                <a:pos x="TX474" y="TY474"/>
              </a:cxn>
              <a:cxn ang="0">
                <a:pos x="TX475" y="TY475"/>
              </a:cxn>
              <a:cxn ang="0">
                <a:pos x="TX476" y="TY476"/>
              </a:cxn>
              <a:cxn ang="0">
                <a:pos x="TX477" y="TY477"/>
              </a:cxn>
              <a:cxn ang="0">
                <a:pos x="TX478" y="TY478"/>
              </a:cxn>
              <a:cxn ang="0">
                <a:pos x="TX479" y="TY479"/>
              </a:cxn>
              <a:cxn ang="0">
                <a:pos x="TX480" y="TY480"/>
              </a:cxn>
              <a:cxn ang="0">
                <a:pos x="TX481" y="TY481"/>
              </a:cxn>
              <a:cxn ang="0">
                <a:pos x="TX482" y="TY482"/>
              </a:cxn>
              <a:cxn ang="0">
                <a:pos x="TX483" y="TY483"/>
              </a:cxn>
              <a:cxn ang="0">
                <a:pos x="TX484" y="TY484"/>
              </a:cxn>
              <a:cxn ang="0">
                <a:pos x="TX485" y="TY485"/>
              </a:cxn>
              <a:cxn ang="0">
                <a:pos x="TX486" y="TY486"/>
              </a:cxn>
              <a:cxn ang="0">
                <a:pos x="TX487" y="TY487"/>
              </a:cxn>
              <a:cxn ang="0">
                <a:pos x="TX488" y="TY488"/>
              </a:cxn>
              <a:cxn ang="0">
                <a:pos x="TX489" y="TY489"/>
              </a:cxn>
              <a:cxn ang="0">
                <a:pos x="TX490" y="TY490"/>
              </a:cxn>
              <a:cxn ang="0">
                <a:pos x="TX491" y="TY491"/>
              </a:cxn>
              <a:cxn ang="0">
                <a:pos x="TX492" y="TY492"/>
              </a:cxn>
              <a:cxn ang="0">
                <a:pos x="TX493" y="TY493"/>
              </a:cxn>
              <a:cxn ang="0">
                <a:pos x="TX494" y="TY494"/>
              </a:cxn>
              <a:cxn ang="0">
                <a:pos x="TX495" y="TY495"/>
              </a:cxn>
              <a:cxn ang="0">
                <a:pos x="TX496" y="TY496"/>
              </a:cxn>
              <a:cxn ang="0">
                <a:pos x="TX497" y="TY497"/>
              </a:cxn>
              <a:cxn ang="0">
                <a:pos x="TX498" y="TY498"/>
              </a:cxn>
              <a:cxn ang="0">
                <a:pos x="TX499" y="TY499"/>
              </a:cxn>
              <a:cxn ang="0">
                <a:pos x="TX500" y="TY500"/>
              </a:cxn>
              <a:cxn ang="0">
                <a:pos x="TX501" y="TY501"/>
              </a:cxn>
              <a:cxn ang="0">
                <a:pos x="TX502" y="TY502"/>
              </a:cxn>
              <a:cxn ang="0">
                <a:pos x="TX503" y="TY503"/>
              </a:cxn>
              <a:cxn ang="0">
                <a:pos x="TX504" y="TY504"/>
              </a:cxn>
              <a:cxn ang="0">
                <a:pos x="TX505" y="TY505"/>
              </a:cxn>
              <a:cxn ang="0">
                <a:pos x="TX507" y="TY507"/>
              </a:cxn>
              <a:cxn ang="0">
                <a:pos x="TX508" y="TY508"/>
              </a:cxn>
              <a:cxn ang="0">
                <a:pos x="TX509" y="TY509"/>
              </a:cxn>
              <a:cxn ang="0">
                <a:pos x="TX510" y="TY510"/>
              </a:cxn>
              <a:cxn ang="0">
                <a:pos x="TX511" y="TY511"/>
              </a:cxn>
              <a:cxn ang="0">
                <a:pos x="TX512" y="TY512"/>
              </a:cxn>
              <a:cxn ang="0">
                <a:pos x="TX513" y="TY513"/>
              </a:cxn>
              <a:cxn ang="0">
                <a:pos x="TX514" y="TY514"/>
              </a:cxn>
              <a:cxn ang="0">
                <a:pos x="TX515" y="TY515"/>
              </a:cxn>
              <a:cxn ang="0">
                <a:pos x="TX516" y="TY516"/>
              </a:cxn>
              <a:cxn ang="0">
                <a:pos x="TX517" y="TY517"/>
              </a:cxn>
              <a:cxn ang="0">
                <a:pos x="TX518" y="TY518"/>
              </a:cxn>
              <a:cxn ang="0">
                <a:pos x="TX519" y="TY519"/>
              </a:cxn>
              <a:cxn ang="0">
                <a:pos x="TX520" y="TY520"/>
              </a:cxn>
              <a:cxn ang="0">
                <a:pos x="TX521" y="TY521"/>
              </a:cxn>
              <a:cxn ang="0">
                <a:pos x="TX522" y="TY522"/>
              </a:cxn>
              <a:cxn ang="0">
                <a:pos x="TX523" y="TY523"/>
              </a:cxn>
              <a:cxn ang="0">
                <a:pos x="TX524" y="TY524"/>
              </a:cxn>
              <a:cxn ang="0">
                <a:pos x="TX525" y="TY525"/>
              </a:cxn>
              <a:cxn ang="0">
                <a:pos x="TX526" y="TY526"/>
              </a:cxn>
              <a:cxn ang="0">
                <a:pos x="TX527" y="TY527"/>
              </a:cxn>
              <a:cxn ang="0">
                <a:pos x="TX528" y="TY528"/>
              </a:cxn>
              <a:cxn ang="0">
                <a:pos x="TX529" y="TY529"/>
              </a:cxn>
              <a:cxn ang="0">
                <a:pos x="TX530" y="TY530"/>
              </a:cxn>
              <a:cxn ang="0">
                <a:pos x="TX531" y="TY531"/>
              </a:cxn>
              <a:cxn ang="0">
                <a:pos x="TX532" y="TY532"/>
              </a:cxn>
              <a:cxn ang="0">
                <a:pos x="TX533" y="TY533"/>
              </a:cxn>
              <a:cxn ang="0">
                <a:pos x="TX534" y="TY534"/>
              </a:cxn>
              <a:cxn ang="0">
                <a:pos x="TX535" y="TY535"/>
              </a:cxn>
              <a:cxn ang="0">
                <a:pos x="TX536" y="TY536"/>
              </a:cxn>
              <a:cxn ang="0">
                <a:pos x="TX537" y="TY537"/>
              </a:cxn>
              <a:cxn ang="0">
                <a:pos x="TX538" y="TY538"/>
              </a:cxn>
              <a:cxn ang="0">
                <a:pos x="TX539" y="TY539"/>
              </a:cxn>
              <a:cxn ang="0">
                <a:pos x="TX540" y="TY540"/>
              </a:cxn>
              <a:cxn ang="0">
                <a:pos x="TX541" y="TY541"/>
              </a:cxn>
              <a:cxn ang="0">
                <a:pos x="TX542" y="TY542"/>
              </a:cxn>
              <a:cxn ang="0">
                <a:pos x="TX543" y="TY543"/>
              </a:cxn>
              <a:cxn ang="0">
                <a:pos x="TX544" y="TY544"/>
              </a:cxn>
              <a:cxn ang="0">
                <a:pos x="TX545" y="TY545"/>
              </a:cxn>
              <a:cxn ang="0">
                <a:pos x="TX546" y="TY546"/>
              </a:cxn>
              <a:cxn ang="0">
                <a:pos x="TX547" y="TY547"/>
              </a:cxn>
              <a:cxn ang="0">
                <a:pos x="TX548" y="TY548"/>
              </a:cxn>
              <a:cxn ang="0">
                <a:pos x="TX549" y="TY549"/>
              </a:cxn>
              <a:cxn ang="0">
                <a:pos x="TX550" y="TY550"/>
              </a:cxn>
              <a:cxn ang="0">
                <a:pos x="TX551" y="TY551"/>
              </a:cxn>
              <a:cxn ang="0">
                <a:pos x="TX552" y="TY552"/>
              </a:cxn>
              <a:cxn ang="0">
                <a:pos x="TX553" y="TY553"/>
              </a:cxn>
              <a:cxn ang="0">
                <a:pos x="TX554" y="TY554"/>
              </a:cxn>
              <a:cxn ang="0">
                <a:pos x="TX555" y="TY555"/>
              </a:cxn>
              <a:cxn ang="0">
                <a:pos x="TX556" y="TY556"/>
              </a:cxn>
              <a:cxn ang="0">
                <a:pos x="TX557" y="TY557"/>
              </a:cxn>
              <a:cxn ang="0">
                <a:pos x="TX558" y="TY558"/>
              </a:cxn>
              <a:cxn ang="0">
                <a:pos x="TX559" y="TY559"/>
              </a:cxn>
              <a:cxn ang="0">
                <a:pos x="TX560" y="TY560"/>
              </a:cxn>
              <a:cxn ang="0">
                <a:pos x="TX561" y="TY561"/>
              </a:cxn>
              <a:cxn ang="0">
                <a:pos x="TX562" y="TY562"/>
              </a:cxn>
              <a:cxn ang="0">
                <a:pos x="TX563" y="TY563"/>
              </a:cxn>
              <a:cxn ang="0">
                <a:pos x="TX564" y="TY564"/>
              </a:cxn>
              <a:cxn ang="0">
                <a:pos x="TX565" y="TY565"/>
              </a:cxn>
              <a:cxn ang="0">
                <a:pos x="TX566" y="TY566"/>
              </a:cxn>
              <a:cxn ang="0">
                <a:pos x="TX567" y="TY567"/>
              </a:cxn>
              <a:cxn ang="0">
                <a:pos x="TX568" y="TY568"/>
              </a:cxn>
              <a:cxn ang="0">
                <a:pos x="TX569" y="TY569"/>
              </a:cxn>
              <a:cxn ang="0">
                <a:pos x="TX570" y="TY570"/>
              </a:cxn>
              <a:cxn ang="0">
                <a:pos x="TX571" y="TY571"/>
              </a:cxn>
              <a:cxn ang="0">
                <a:pos x="TX572" y="TY572"/>
              </a:cxn>
              <a:cxn ang="0">
                <a:pos x="TX573" y="TY573"/>
              </a:cxn>
              <a:cxn ang="0">
                <a:pos x="TX574" y="TY574"/>
              </a:cxn>
              <a:cxn ang="0">
                <a:pos x="TX575" y="TY575"/>
              </a:cxn>
              <a:cxn ang="0">
                <a:pos x="TX576" y="TY576"/>
              </a:cxn>
              <a:cxn ang="0">
                <a:pos x="TX577" y="TY577"/>
              </a:cxn>
              <a:cxn ang="0">
                <a:pos x="TX578" y="TY578"/>
              </a:cxn>
              <a:cxn ang="0">
                <a:pos x="TX579" y="TY579"/>
              </a:cxn>
              <a:cxn ang="0">
                <a:pos x="TX580" y="TY580"/>
              </a:cxn>
              <a:cxn ang="0">
                <a:pos x="TX581" y="TY581"/>
              </a:cxn>
              <a:cxn ang="0">
                <a:pos x="TX582" y="TY582"/>
              </a:cxn>
              <a:cxn ang="0">
                <a:pos x="TX583" y="TY583"/>
              </a:cxn>
              <a:cxn ang="0">
                <a:pos x="TX584" y="TY584"/>
              </a:cxn>
              <a:cxn ang="0">
                <a:pos x="TX585" y="TY585"/>
              </a:cxn>
              <a:cxn ang="0">
                <a:pos x="TX586" y="TY586"/>
              </a:cxn>
              <a:cxn ang="0">
                <a:pos x="TX587" y="TY587"/>
              </a:cxn>
              <a:cxn ang="0">
                <a:pos x="TX588" y="TY588"/>
              </a:cxn>
              <a:cxn ang="0">
                <a:pos x="TX589" y="TY589"/>
              </a:cxn>
              <a:cxn ang="0">
                <a:pos x="TX590" y="TY590"/>
              </a:cxn>
              <a:cxn ang="0">
                <a:pos x="TX591" y="TY591"/>
              </a:cxn>
              <a:cxn ang="0">
                <a:pos x="TX592" y="TY592"/>
              </a:cxn>
              <a:cxn ang="0">
                <a:pos x="TX593" y="TY593"/>
              </a:cxn>
              <a:cxn ang="0">
                <a:pos x="TX594" y="TY594"/>
              </a:cxn>
              <a:cxn ang="0">
                <a:pos x="TX595" y="TY595"/>
              </a:cxn>
              <a:cxn ang="0">
                <a:pos x="TX596" y="TY596"/>
              </a:cxn>
              <a:cxn ang="0">
                <a:pos x="TX597" y="TY597"/>
              </a:cxn>
              <a:cxn ang="0">
                <a:pos x="TX598" y="TY598"/>
              </a:cxn>
              <a:cxn ang="0">
                <a:pos x="TX599" y="TY599"/>
              </a:cxn>
              <a:cxn ang="0">
                <a:pos x="TX600" y="TY600"/>
              </a:cxn>
              <a:cxn ang="0">
                <a:pos x="TX601" y="TY601"/>
              </a:cxn>
              <a:cxn ang="0">
                <a:pos x="TX602" y="TY602"/>
              </a:cxn>
              <a:cxn ang="0">
                <a:pos x="TX603" y="TY603"/>
              </a:cxn>
              <a:cxn ang="0">
                <a:pos x="TX604" y="TY604"/>
              </a:cxn>
              <a:cxn ang="0">
                <a:pos x="TX605" y="TY605"/>
              </a:cxn>
              <a:cxn ang="0">
                <a:pos x="TX606" y="TY606"/>
              </a:cxn>
              <a:cxn ang="0">
                <a:pos x="TX607" y="TY607"/>
              </a:cxn>
              <a:cxn ang="0">
                <a:pos x="TX609" y="TY609"/>
              </a:cxn>
              <a:cxn ang="0">
                <a:pos x="TX610" y="TY610"/>
              </a:cxn>
              <a:cxn ang="0">
                <a:pos x="TX611" y="TY611"/>
              </a:cxn>
              <a:cxn ang="0">
                <a:pos x="TX612" y="TY612"/>
              </a:cxn>
              <a:cxn ang="0">
                <a:pos x="TX613" y="TY613"/>
              </a:cxn>
              <a:cxn ang="0">
                <a:pos x="TX614" y="TY614"/>
              </a:cxn>
              <a:cxn ang="0">
                <a:pos x="TX615" y="TY615"/>
              </a:cxn>
              <a:cxn ang="0">
                <a:pos x="TX616" y="TY616"/>
              </a:cxn>
              <a:cxn ang="0">
                <a:pos x="TX617" y="TY617"/>
              </a:cxn>
              <a:cxn ang="0">
                <a:pos x="TX618" y="TY618"/>
              </a:cxn>
              <a:cxn ang="0">
                <a:pos x="TX619" y="TY619"/>
              </a:cxn>
              <a:cxn ang="0">
                <a:pos x="TX620" y="TY620"/>
              </a:cxn>
              <a:cxn ang="0">
                <a:pos x="TX621" y="TY621"/>
              </a:cxn>
              <a:cxn ang="0">
                <a:pos x="TX622" y="TY622"/>
              </a:cxn>
              <a:cxn ang="0">
                <a:pos x="TX623" y="TY623"/>
              </a:cxn>
              <a:cxn ang="0">
                <a:pos x="TX624" y="TY624"/>
              </a:cxn>
              <a:cxn ang="0">
                <a:pos x="TX625" y="TY625"/>
              </a:cxn>
              <a:cxn ang="0">
                <a:pos x="TX626" y="TY626"/>
              </a:cxn>
              <a:cxn ang="0">
                <a:pos x="TX627" y="TY627"/>
              </a:cxn>
              <a:cxn ang="0">
                <a:pos x="TX628" y="TY628"/>
              </a:cxn>
              <a:cxn ang="0">
                <a:pos x="TX629" y="TY629"/>
              </a:cxn>
              <a:cxn ang="0">
                <a:pos x="TX630" y="TY630"/>
              </a:cxn>
              <a:cxn ang="0">
                <a:pos x="TX631" y="TY631"/>
              </a:cxn>
              <a:cxn ang="0">
                <a:pos x="TX632" y="TY632"/>
              </a:cxn>
              <a:cxn ang="0">
                <a:pos x="TX633" y="TY633"/>
              </a:cxn>
              <a:cxn ang="0">
                <a:pos x="TX634" y="TY634"/>
              </a:cxn>
              <a:cxn ang="0">
                <a:pos x="TX635" y="TY635"/>
              </a:cxn>
              <a:cxn ang="0">
                <a:pos x="TX636" y="TY636"/>
              </a:cxn>
              <a:cxn ang="0">
                <a:pos x="TX637" y="TY637"/>
              </a:cxn>
              <a:cxn ang="0">
                <a:pos x="TX638" y="TY638"/>
              </a:cxn>
              <a:cxn ang="0">
                <a:pos x="TX639" y="TY639"/>
              </a:cxn>
              <a:cxn ang="0">
                <a:pos x="TX640" y="TY640"/>
              </a:cxn>
              <a:cxn ang="0">
                <a:pos x="TX641" y="TY641"/>
              </a:cxn>
              <a:cxn ang="0">
                <a:pos x="TX642" y="TY642"/>
              </a:cxn>
              <a:cxn ang="0">
                <a:pos x="TX643" y="TY643"/>
              </a:cxn>
              <a:cxn ang="0">
                <a:pos x="TX644" y="TY644"/>
              </a:cxn>
              <a:cxn ang="0">
                <a:pos x="TX646" y="TY646"/>
              </a:cxn>
              <a:cxn ang="0">
                <a:pos x="TX647" y="TY647"/>
              </a:cxn>
              <a:cxn ang="0">
                <a:pos x="TX648" y="TY648"/>
              </a:cxn>
              <a:cxn ang="0">
                <a:pos x="TX649" y="TY649"/>
              </a:cxn>
              <a:cxn ang="0">
                <a:pos x="TX650" y="TY650"/>
              </a:cxn>
              <a:cxn ang="0">
                <a:pos x="TX651" y="TY651"/>
              </a:cxn>
              <a:cxn ang="0">
                <a:pos x="TX652" y="TY652"/>
              </a:cxn>
              <a:cxn ang="0">
                <a:pos x="TX653" y="TY653"/>
              </a:cxn>
              <a:cxn ang="0">
                <a:pos x="TX654" y="TY654"/>
              </a:cxn>
              <a:cxn ang="0">
                <a:pos x="TX655" y="TY655"/>
              </a:cxn>
              <a:cxn ang="0">
                <a:pos x="TX656" y="TY656"/>
              </a:cxn>
              <a:cxn ang="0">
                <a:pos x="TX657" y="TY657"/>
              </a:cxn>
              <a:cxn ang="0">
                <a:pos x="TX658" y="TY658"/>
              </a:cxn>
              <a:cxn ang="0">
                <a:pos x="TX659" y="TY659"/>
              </a:cxn>
              <a:cxn ang="0">
                <a:pos x="TX660" y="TY660"/>
              </a:cxn>
              <a:cxn ang="0">
                <a:pos x="TX661" y="TY661"/>
              </a:cxn>
              <a:cxn ang="0">
                <a:pos x="TX662" y="TY662"/>
              </a:cxn>
              <a:cxn ang="0">
                <a:pos x="TX663" y="TY663"/>
              </a:cxn>
              <a:cxn ang="0">
                <a:pos x="TX664" y="TY664"/>
              </a:cxn>
              <a:cxn ang="0">
                <a:pos x="TX665" y="TY665"/>
              </a:cxn>
              <a:cxn ang="0">
                <a:pos x="TX666" y="TY666"/>
              </a:cxn>
              <a:cxn ang="0">
                <a:pos x="TX667" y="TY667"/>
              </a:cxn>
              <a:cxn ang="0">
                <a:pos x="TX668" y="TY668"/>
              </a:cxn>
              <a:cxn ang="0">
                <a:pos x="TX669" y="TY669"/>
              </a:cxn>
              <a:cxn ang="0">
                <a:pos x="TX670" y="TY670"/>
              </a:cxn>
              <a:cxn ang="0">
                <a:pos x="TX671" y="TY671"/>
              </a:cxn>
              <a:cxn ang="0">
                <a:pos x="TX672" y="TY672"/>
              </a:cxn>
              <a:cxn ang="0">
                <a:pos x="TX673" y="TY673"/>
              </a:cxn>
              <a:cxn ang="0">
                <a:pos x="TX674" y="TY674"/>
              </a:cxn>
              <a:cxn ang="0">
                <a:pos x="TX675" y="TY675"/>
              </a:cxn>
              <a:cxn ang="0">
                <a:pos x="TX676" y="TY676"/>
              </a:cxn>
              <a:cxn ang="0">
                <a:pos x="TX677" y="TY677"/>
              </a:cxn>
              <a:cxn ang="0">
                <a:pos x="TX678" y="TY678"/>
              </a:cxn>
              <a:cxn ang="0">
                <a:pos x="TX679" y="TY679"/>
              </a:cxn>
              <a:cxn ang="0">
                <a:pos x="TX680" y="TY680"/>
              </a:cxn>
              <a:cxn ang="0">
                <a:pos x="TX681" y="TY681"/>
              </a:cxn>
              <a:cxn ang="0">
                <a:pos x="TX682" y="TY682"/>
              </a:cxn>
              <a:cxn ang="0">
                <a:pos x="TX683" y="TY683"/>
              </a:cxn>
              <a:cxn ang="0">
                <a:pos x="TX684" y="TY684"/>
              </a:cxn>
              <a:cxn ang="0">
                <a:pos x="TX685" y="TY685"/>
              </a:cxn>
              <a:cxn ang="0">
                <a:pos x="TX686" y="TY686"/>
              </a:cxn>
              <a:cxn ang="0">
                <a:pos x="TX687" y="TY687"/>
              </a:cxn>
              <a:cxn ang="0">
                <a:pos x="TX688" y="TY688"/>
              </a:cxn>
              <a:cxn ang="0">
                <a:pos x="TX689" y="TY689"/>
              </a:cxn>
              <a:cxn ang="0">
                <a:pos x="TX690" y="TY690"/>
              </a:cxn>
              <a:cxn ang="0">
                <a:pos x="TX691" y="TY691"/>
              </a:cxn>
              <a:cxn ang="0">
                <a:pos x="TX692" y="TY692"/>
              </a:cxn>
              <a:cxn ang="0">
                <a:pos x="TX693" y="TY693"/>
              </a:cxn>
              <a:cxn ang="0">
                <a:pos x="TX694" y="TY694"/>
              </a:cxn>
              <a:cxn ang="0">
                <a:pos x="TX695" y="TY695"/>
              </a:cxn>
              <a:cxn ang="0">
                <a:pos x="TX696" y="TY696"/>
              </a:cxn>
              <a:cxn ang="0">
                <a:pos x="TX697" y="TY697"/>
              </a:cxn>
              <a:cxn ang="0">
                <a:pos x="TX698" y="TY698"/>
              </a:cxn>
              <a:cxn ang="0">
                <a:pos x="TX699" y="TY699"/>
              </a:cxn>
              <a:cxn ang="0">
                <a:pos x="TX700" y="TY700"/>
              </a:cxn>
              <a:cxn ang="0">
                <a:pos x="TX701" y="TY701"/>
              </a:cxn>
              <a:cxn ang="0">
                <a:pos x="TX702" y="TY702"/>
              </a:cxn>
              <a:cxn ang="0">
                <a:pos x="TX703" y="TY703"/>
              </a:cxn>
              <a:cxn ang="0">
                <a:pos x="TX704" y="TY704"/>
              </a:cxn>
              <a:cxn ang="0">
                <a:pos x="TX705" y="TY705"/>
              </a:cxn>
              <a:cxn ang="0">
                <a:pos x="TX706" y="TY706"/>
              </a:cxn>
              <a:cxn ang="0">
                <a:pos x="TX707" y="TY707"/>
              </a:cxn>
              <a:cxn ang="0">
                <a:pos x="TX708" y="TY708"/>
              </a:cxn>
              <a:cxn ang="0">
                <a:pos x="TX709" y="TY709"/>
              </a:cxn>
              <a:cxn ang="0">
                <a:pos x="TX710" y="TY710"/>
              </a:cxn>
              <a:cxn ang="0">
                <a:pos x="TX711" y="TY711"/>
              </a:cxn>
              <a:cxn ang="0">
                <a:pos x="TX712" y="TY712"/>
              </a:cxn>
              <a:cxn ang="0">
                <a:pos x="TX713" y="TY713"/>
              </a:cxn>
              <a:cxn ang="0">
                <a:pos x="TX714" y="TY714"/>
              </a:cxn>
              <a:cxn ang="0">
                <a:pos x="TX715" y="TY715"/>
              </a:cxn>
              <a:cxn ang="0">
                <a:pos x="TX716" y="TY716"/>
              </a:cxn>
              <a:cxn ang="0">
                <a:pos x="TX717" y="TY717"/>
              </a:cxn>
              <a:cxn ang="0">
                <a:pos x="TX718" y="TY718"/>
              </a:cxn>
              <a:cxn ang="0">
                <a:pos x="TX719" y="TY719"/>
              </a:cxn>
              <a:cxn ang="0">
                <a:pos x="TX720" y="TY720"/>
              </a:cxn>
              <a:cxn ang="0">
                <a:pos x="TX721" y="TY721"/>
              </a:cxn>
              <a:cxn ang="0">
                <a:pos x="TX722" y="TY722"/>
              </a:cxn>
              <a:cxn ang="0">
                <a:pos x="TX723" y="TY723"/>
              </a:cxn>
              <a:cxn ang="0">
                <a:pos x="TX724" y="TY724"/>
              </a:cxn>
              <a:cxn ang="0">
                <a:pos x="TX725" y="TY725"/>
              </a:cxn>
              <a:cxn ang="0">
                <a:pos x="TX726" y="TY726"/>
              </a:cxn>
              <a:cxn ang="0">
                <a:pos x="TX727" y="TY727"/>
              </a:cxn>
              <a:cxn ang="0">
                <a:pos x="TX728" y="TY728"/>
              </a:cxn>
              <a:cxn ang="0">
                <a:pos x="TX729" y="TY729"/>
              </a:cxn>
              <a:cxn ang="0">
                <a:pos x="TX730" y="TY730"/>
              </a:cxn>
              <a:cxn ang="0">
                <a:pos x="TX731" y="TY731"/>
              </a:cxn>
              <a:cxn ang="0">
                <a:pos x="TX732" y="TY732"/>
              </a:cxn>
              <a:cxn ang="0">
                <a:pos x="TX733" y="TY733"/>
              </a:cxn>
              <a:cxn ang="0">
                <a:pos x="TX734" y="TY734"/>
              </a:cxn>
              <a:cxn ang="0">
                <a:pos x="TX735" y="TY735"/>
              </a:cxn>
              <a:cxn ang="0">
                <a:pos x="TX736" y="TY736"/>
              </a:cxn>
              <a:cxn ang="0">
                <a:pos x="TX737" y="TY737"/>
              </a:cxn>
              <a:cxn ang="0">
                <a:pos x="TX738" y="TY738"/>
              </a:cxn>
              <a:cxn ang="0">
                <a:pos x="TX739" y="TY739"/>
              </a:cxn>
              <a:cxn ang="0">
                <a:pos x="TX740" y="TY740"/>
              </a:cxn>
              <a:cxn ang="0">
                <a:pos x="TX741" y="TY741"/>
              </a:cxn>
              <a:cxn ang="0">
                <a:pos x="TX742" y="TY742"/>
              </a:cxn>
              <a:cxn ang="0">
                <a:pos x="TX743" y="TY743"/>
              </a:cxn>
              <a:cxn ang="0">
                <a:pos x="TX744" y="TY744"/>
              </a:cxn>
              <a:cxn ang="0">
                <a:pos x="TX745" y="TY745"/>
              </a:cxn>
              <a:cxn ang="0">
                <a:pos x="TX746" y="TY746"/>
              </a:cxn>
              <a:cxn ang="0">
                <a:pos x="TX747" y="TY747"/>
              </a:cxn>
              <a:cxn ang="0">
                <a:pos x="TX748" y="TY748"/>
              </a:cxn>
              <a:cxn ang="0">
                <a:pos x="TX749" y="TY749"/>
              </a:cxn>
              <a:cxn ang="0">
                <a:pos x="TX750" y="TY750"/>
              </a:cxn>
              <a:cxn ang="0">
                <a:pos x="TX751" y="TY751"/>
              </a:cxn>
              <a:cxn ang="0">
                <a:pos x="TX752" y="TY752"/>
              </a:cxn>
              <a:cxn ang="0">
                <a:pos x="TX753" y="TY753"/>
              </a:cxn>
              <a:cxn ang="0">
                <a:pos x="TX754" y="TY754"/>
              </a:cxn>
              <a:cxn ang="0">
                <a:pos x="TX755" y="TY755"/>
              </a:cxn>
              <a:cxn ang="0">
                <a:pos x="TX756" y="TY756"/>
              </a:cxn>
              <a:cxn ang="0">
                <a:pos x="TX757" y="TY757"/>
              </a:cxn>
              <a:cxn ang="0">
                <a:pos x="TX758" y="TY758"/>
              </a:cxn>
              <a:cxn ang="0">
                <a:pos x="TX759" y="TY759"/>
              </a:cxn>
              <a:cxn ang="0">
                <a:pos x="TX760" y="TY760"/>
              </a:cxn>
              <a:cxn ang="0">
                <a:pos x="TX761" y="TY761"/>
              </a:cxn>
              <a:cxn ang="0">
                <a:pos x="TX762" y="TY762"/>
              </a:cxn>
              <a:cxn ang="0">
                <a:pos x="TX763" y="TY763"/>
              </a:cxn>
              <a:cxn ang="0">
                <a:pos x="TX764" y="TY764"/>
              </a:cxn>
              <a:cxn ang="0">
                <a:pos x="TX765" y="TY765"/>
              </a:cxn>
              <a:cxn ang="0">
                <a:pos x="TX766" y="TY766"/>
              </a:cxn>
              <a:cxn ang="0">
                <a:pos x="TX767" y="TY767"/>
              </a:cxn>
              <a:cxn ang="0">
                <a:pos x="TX768" y="TY768"/>
              </a:cxn>
              <a:cxn ang="0">
                <a:pos x="TX769" y="TY769"/>
              </a:cxn>
              <a:cxn ang="0">
                <a:pos x="TX770" y="TY770"/>
              </a:cxn>
              <a:cxn ang="0">
                <a:pos x="TX771" y="TY771"/>
              </a:cxn>
              <a:cxn ang="0">
                <a:pos x="TX772" y="TY772"/>
              </a:cxn>
              <a:cxn ang="0">
                <a:pos x="TX773" y="TY773"/>
              </a:cxn>
              <a:cxn ang="0">
                <a:pos x="TX774" y="TY774"/>
              </a:cxn>
              <a:cxn ang="0">
                <a:pos x="TX775" y="TY775"/>
              </a:cxn>
              <a:cxn ang="0">
                <a:pos x="TX776" y="TY776"/>
              </a:cxn>
              <a:cxn ang="0">
                <a:pos x="TX777" y="TY777"/>
              </a:cxn>
              <a:cxn ang="0">
                <a:pos x="TX778" y="TY778"/>
              </a:cxn>
              <a:cxn ang="0">
                <a:pos x="TX779" y="TY779"/>
              </a:cxn>
              <a:cxn ang="0">
                <a:pos x="TX781" y="TY781"/>
              </a:cxn>
              <a:cxn ang="0">
                <a:pos x="TX782" y="TY782"/>
              </a:cxn>
              <a:cxn ang="0">
                <a:pos x="TX783" y="TY783"/>
              </a:cxn>
              <a:cxn ang="0">
                <a:pos x="TX784" y="TY784"/>
              </a:cxn>
              <a:cxn ang="0">
                <a:pos x="TX785" y="TY785"/>
              </a:cxn>
              <a:cxn ang="0">
                <a:pos x="TX786" y="TY786"/>
              </a:cxn>
              <a:cxn ang="0">
                <a:pos x="TX787" y="TY787"/>
              </a:cxn>
              <a:cxn ang="0">
                <a:pos x="TX788" y="TY788"/>
              </a:cxn>
              <a:cxn ang="0">
                <a:pos x="TX789" y="TY789"/>
              </a:cxn>
              <a:cxn ang="0">
                <a:pos x="TX790" y="TY790"/>
              </a:cxn>
              <a:cxn ang="0">
                <a:pos x="TX791" y="TY791"/>
              </a:cxn>
              <a:cxn ang="0">
                <a:pos x="TX792" y="TY792"/>
              </a:cxn>
              <a:cxn ang="0">
                <a:pos x="TX793" y="TY793"/>
              </a:cxn>
              <a:cxn ang="0">
                <a:pos x="TX794" y="TY794"/>
              </a:cxn>
              <a:cxn ang="0">
                <a:pos x="TX795" y="TY795"/>
              </a:cxn>
              <a:cxn ang="0">
                <a:pos x="TX796" y="TY796"/>
              </a:cxn>
              <a:cxn ang="0">
                <a:pos x="TX797" y="TY797"/>
              </a:cxn>
              <a:cxn ang="0">
                <a:pos x="TX798" y="TY798"/>
              </a:cxn>
              <a:cxn ang="0">
                <a:pos x="TX799" y="TY799"/>
              </a:cxn>
              <a:cxn ang="0">
                <a:pos x="TX800" y="TY800"/>
              </a:cxn>
              <a:cxn ang="0">
                <a:pos x="TX801" y="TY801"/>
              </a:cxn>
              <a:cxn ang="0">
                <a:pos x="TX802" y="TY802"/>
              </a:cxn>
              <a:cxn ang="0">
                <a:pos x="TX803" y="TY803"/>
              </a:cxn>
              <a:cxn ang="0">
                <a:pos x="TX804" y="TY804"/>
              </a:cxn>
              <a:cxn ang="0">
                <a:pos x="TX805" y="TY805"/>
              </a:cxn>
              <a:cxn ang="0">
                <a:pos x="TX806" y="TY806"/>
              </a:cxn>
              <a:cxn ang="0">
                <a:pos x="TX807" y="TY807"/>
              </a:cxn>
              <a:cxn ang="0">
                <a:pos x="TX808" y="TY808"/>
              </a:cxn>
              <a:cxn ang="0">
                <a:pos x="TX809" y="TY809"/>
              </a:cxn>
              <a:cxn ang="0">
                <a:pos x="TX810" y="TY810"/>
              </a:cxn>
              <a:cxn ang="0">
                <a:pos x="TX811" y="TY811"/>
              </a:cxn>
              <a:cxn ang="0">
                <a:pos x="TX812" y="TY812"/>
              </a:cxn>
              <a:cxn ang="0">
                <a:pos x="TX813" y="TY813"/>
              </a:cxn>
              <a:cxn ang="0">
                <a:pos x="TX814" y="TY814"/>
              </a:cxn>
              <a:cxn ang="0">
                <a:pos x="TX815" y="TY815"/>
              </a:cxn>
              <a:cxn ang="0">
                <a:pos x="TX816" y="TY816"/>
              </a:cxn>
              <a:cxn ang="0">
                <a:pos x="TX817" y="TY817"/>
              </a:cxn>
              <a:cxn ang="0">
                <a:pos x="TX818" y="TY818"/>
              </a:cxn>
              <a:cxn ang="0">
                <a:pos x="TX819" y="TY819"/>
              </a:cxn>
              <a:cxn ang="0">
                <a:pos x="TX820" y="TY820"/>
              </a:cxn>
              <a:cxn ang="0">
                <a:pos x="TX821" y="TY821"/>
              </a:cxn>
              <a:cxn ang="0">
                <a:pos x="TX822" y="TY822"/>
              </a:cxn>
              <a:cxn ang="0">
                <a:pos x="TX823" y="TY823"/>
              </a:cxn>
              <a:cxn ang="0">
                <a:pos x="TX824" y="TY824"/>
              </a:cxn>
              <a:cxn ang="0">
                <a:pos x="TX825" y="TY825"/>
              </a:cxn>
              <a:cxn ang="0">
                <a:pos x="TX826" y="TY826"/>
              </a:cxn>
              <a:cxn ang="0">
                <a:pos x="TX827" y="TY827"/>
              </a:cxn>
              <a:cxn ang="0">
                <a:pos x="TX828" y="TY828"/>
              </a:cxn>
              <a:cxn ang="0">
                <a:pos x="TX829" y="TY829"/>
              </a:cxn>
              <a:cxn ang="0">
                <a:pos x="TX830" y="TY830"/>
              </a:cxn>
              <a:cxn ang="0">
                <a:pos x="TX832" y="TY832"/>
              </a:cxn>
              <a:cxn ang="0">
                <a:pos x="TX833" y="TY833"/>
              </a:cxn>
              <a:cxn ang="0">
                <a:pos x="TX834" y="TY834"/>
              </a:cxn>
              <a:cxn ang="0">
                <a:pos x="TX835" y="TY835"/>
              </a:cxn>
              <a:cxn ang="0">
                <a:pos x="TX836" y="TY836"/>
              </a:cxn>
              <a:cxn ang="0">
                <a:pos x="TX837" y="TY837"/>
              </a:cxn>
              <a:cxn ang="0">
                <a:pos x="TX838" y="TY838"/>
              </a:cxn>
              <a:cxn ang="0">
                <a:pos x="TX839" y="TY839"/>
              </a:cxn>
              <a:cxn ang="0">
                <a:pos x="TX840" y="TY840"/>
              </a:cxn>
              <a:cxn ang="0">
                <a:pos x="TX841" y="TY841"/>
              </a:cxn>
              <a:cxn ang="0">
                <a:pos x="TX842" y="TY842"/>
              </a:cxn>
              <a:cxn ang="0">
                <a:pos x="TX843" y="TY843"/>
              </a:cxn>
              <a:cxn ang="0">
                <a:pos x="TX844" y="TY844"/>
              </a:cxn>
              <a:cxn ang="0">
                <a:pos x="TX845" y="TY845"/>
              </a:cxn>
              <a:cxn ang="0">
                <a:pos x="TX846" y="TY846"/>
              </a:cxn>
              <a:cxn ang="0">
                <a:pos x="TX847" y="TY847"/>
              </a:cxn>
              <a:cxn ang="0">
                <a:pos x="TX848" y="TY848"/>
              </a:cxn>
              <a:cxn ang="0">
                <a:pos x="TX849" y="TY849"/>
              </a:cxn>
              <a:cxn ang="0">
                <a:pos x="TX850" y="TY850"/>
              </a:cxn>
              <a:cxn ang="0">
                <a:pos x="TX851" y="TY851"/>
              </a:cxn>
              <a:cxn ang="0">
                <a:pos x="TX852" y="TY852"/>
              </a:cxn>
              <a:cxn ang="0">
                <a:pos x="TX853" y="TY853"/>
              </a:cxn>
              <a:cxn ang="0">
                <a:pos x="TX854" y="TY854"/>
              </a:cxn>
              <a:cxn ang="0">
                <a:pos x="TX855" y="TY855"/>
              </a:cxn>
              <a:cxn ang="0">
                <a:pos x="TX856" y="TY856"/>
              </a:cxn>
              <a:cxn ang="0">
                <a:pos x="TX857" y="TY857"/>
              </a:cxn>
              <a:cxn ang="0">
                <a:pos x="TX858" y="TY858"/>
              </a:cxn>
              <a:cxn ang="0">
                <a:pos x="TX859" y="TY859"/>
              </a:cxn>
              <a:cxn ang="0">
                <a:pos x="TX860" y="TY860"/>
              </a:cxn>
              <a:cxn ang="0">
                <a:pos x="TX861" y="TY861"/>
              </a:cxn>
              <a:cxn ang="0">
                <a:pos x="TX862" y="TY862"/>
              </a:cxn>
              <a:cxn ang="0">
                <a:pos x="TX863" y="TY863"/>
              </a:cxn>
              <a:cxn ang="0">
                <a:pos x="TX864" y="TY864"/>
              </a:cxn>
              <a:cxn ang="0">
                <a:pos x="TX865" y="TY865"/>
              </a:cxn>
              <a:cxn ang="0">
                <a:pos x="TX866" y="TY866"/>
              </a:cxn>
              <a:cxn ang="0">
                <a:pos x="TX867" y="TY867"/>
              </a:cxn>
              <a:cxn ang="0">
                <a:pos x="TX868" y="TY868"/>
              </a:cxn>
              <a:cxn ang="0">
                <a:pos x="TX869" y="TY869"/>
              </a:cxn>
              <a:cxn ang="0">
                <a:pos x="TX870" y="TY870"/>
              </a:cxn>
              <a:cxn ang="0">
                <a:pos x="TX871" y="TY871"/>
              </a:cxn>
              <a:cxn ang="0">
                <a:pos x="TX872" y="TY872"/>
              </a:cxn>
              <a:cxn ang="0">
                <a:pos x="TX873" y="TY873"/>
              </a:cxn>
              <a:cxn ang="0">
                <a:pos x="TX874" y="TY874"/>
              </a:cxn>
              <a:cxn ang="0">
                <a:pos x="TX875" y="TY875"/>
              </a:cxn>
              <a:cxn ang="0">
                <a:pos x="TX876" y="TY876"/>
              </a:cxn>
              <a:cxn ang="0">
                <a:pos x="TX877" y="TY877"/>
              </a:cxn>
              <a:cxn ang="0">
                <a:pos x="TX878" y="TY878"/>
              </a:cxn>
              <a:cxn ang="0">
                <a:pos x="TX879" y="TY879"/>
              </a:cxn>
              <a:cxn ang="0">
                <a:pos x="TX880" y="TY880"/>
              </a:cxn>
              <a:cxn ang="0">
                <a:pos x="TX881" y="TY881"/>
              </a:cxn>
              <a:cxn ang="0">
                <a:pos x="TX882" y="TY882"/>
              </a:cxn>
              <a:cxn ang="0">
                <a:pos x="TX883" y="TY883"/>
              </a:cxn>
              <a:cxn ang="0">
                <a:pos x="TX884" y="TY884"/>
              </a:cxn>
              <a:cxn ang="0">
                <a:pos x="TX885" y="TY885"/>
              </a:cxn>
              <a:cxn ang="0">
                <a:pos x="TX886" y="TY886"/>
              </a:cxn>
              <a:cxn ang="0">
                <a:pos x="TX887" y="TY887"/>
              </a:cxn>
              <a:cxn ang="0">
                <a:pos x="TX888" y="TY888"/>
              </a:cxn>
              <a:cxn ang="0">
                <a:pos x="TX889" y="TY889"/>
              </a:cxn>
              <a:cxn ang="0">
                <a:pos x="TX890" y="TY890"/>
              </a:cxn>
              <a:cxn ang="0">
                <a:pos x="TX891" y="TY891"/>
              </a:cxn>
              <a:cxn ang="0">
                <a:pos x="TX892" y="TY892"/>
              </a:cxn>
              <a:cxn ang="0">
                <a:pos x="TX893" y="TY893"/>
              </a:cxn>
              <a:cxn ang="0">
                <a:pos x="TX894" y="TY894"/>
              </a:cxn>
              <a:cxn ang="0">
                <a:pos x="TX895" y="TY895"/>
              </a:cxn>
              <a:cxn ang="0">
                <a:pos x="TX896" y="TY896"/>
              </a:cxn>
              <a:cxn ang="0">
                <a:pos x="TX897" y="TY897"/>
              </a:cxn>
              <a:cxn ang="0">
                <a:pos x="TX898" y="TY898"/>
              </a:cxn>
              <a:cxn ang="0">
                <a:pos x="TX899" y="TY899"/>
              </a:cxn>
              <a:cxn ang="0">
                <a:pos x="TX900" y="TY900"/>
              </a:cxn>
              <a:cxn ang="0">
                <a:pos x="TX901" y="TY901"/>
              </a:cxn>
              <a:cxn ang="0">
                <a:pos x="TX902" y="TY902"/>
              </a:cxn>
              <a:cxn ang="0">
                <a:pos x="TX903" y="TY903"/>
              </a:cxn>
              <a:cxn ang="0">
                <a:pos x="TX904" y="TY904"/>
              </a:cxn>
              <a:cxn ang="0">
                <a:pos x="TX905" y="TY905"/>
              </a:cxn>
              <a:cxn ang="0">
                <a:pos x="TX906" y="TY906"/>
              </a:cxn>
              <a:cxn ang="0">
                <a:pos x="TX907" y="TY907"/>
              </a:cxn>
              <a:cxn ang="0">
                <a:pos x="TX908" y="TY908"/>
              </a:cxn>
              <a:cxn ang="0">
                <a:pos x="TX909" y="TY909"/>
              </a:cxn>
              <a:cxn ang="0">
                <a:pos x="TX910" y="TY910"/>
              </a:cxn>
              <a:cxn ang="0">
                <a:pos x="TX911" y="TY911"/>
              </a:cxn>
              <a:cxn ang="0">
                <a:pos x="TX912" y="TY912"/>
              </a:cxn>
              <a:cxn ang="0">
                <a:pos x="TX913" y="TY913"/>
              </a:cxn>
              <a:cxn ang="0">
                <a:pos x="TX914" y="TY914"/>
              </a:cxn>
              <a:cxn ang="0">
                <a:pos x="TX915" y="TY915"/>
              </a:cxn>
              <a:cxn ang="0">
                <a:pos x="TX916" y="TY916"/>
              </a:cxn>
              <a:cxn ang="0">
                <a:pos x="TX917" y="TY917"/>
              </a:cxn>
              <a:cxn ang="0">
                <a:pos x="TX918" y="TY918"/>
              </a:cxn>
              <a:cxn ang="0">
                <a:pos x="TX919" y="TY919"/>
              </a:cxn>
              <a:cxn ang="0">
                <a:pos x="TX920" y="TY920"/>
              </a:cxn>
              <a:cxn ang="0">
                <a:pos x="TX921" y="TY921"/>
              </a:cxn>
              <a:cxn ang="0">
                <a:pos x="TX922" y="TY922"/>
              </a:cxn>
              <a:cxn ang="0">
                <a:pos x="TX923" y="TY923"/>
              </a:cxn>
              <a:cxn ang="0">
                <a:pos x="TX924" y="TY924"/>
              </a:cxn>
              <a:cxn ang="0">
                <a:pos x="TX925" y="TY925"/>
              </a:cxn>
              <a:cxn ang="0">
                <a:pos x="TX926" y="TY926"/>
              </a:cxn>
              <a:cxn ang="0">
                <a:pos x="TX927" y="TY927"/>
              </a:cxn>
              <a:cxn ang="0">
                <a:pos x="TX928" y="TY928"/>
              </a:cxn>
              <a:cxn ang="0">
                <a:pos x="TX929" y="TY929"/>
              </a:cxn>
              <a:cxn ang="0">
                <a:pos x="TX930" y="TY930"/>
              </a:cxn>
              <a:cxn ang="0">
                <a:pos x="TX931" y="TY931"/>
              </a:cxn>
              <a:cxn ang="0">
                <a:pos x="TX932" y="TY932"/>
              </a:cxn>
              <a:cxn ang="0">
                <a:pos x="TX934" y="TY934"/>
              </a:cxn>
              <a:cxn ang="0">
                <a:pos x="TX935" y="TY935"/>
              </a:cxn>
              <a:cxn ang="0">
                <a:pos x="TX936" y="TY936"/>
              </a:cxn>
              <a:cxn ang="0">
                <a:pos x="TX937" y="TY937"/>
              </a:cxn>
              <a:cxn ang="0">
                <a:pos x="TX938" y="TY938"/>
              </a:cxn>
              <a:cxn ang="0">
                <a:pos x="TX939" y="TY939"/>
              </a:cxn>
              <a:cxn ang="0">
                <a:pos x="TX940" y="TY940"/>
              </a:cxn>
              <a:cxn ang="0">
                <a:pos x="TX941" y="TY941"/>
              </a:cxn>
              <a:cxn ang="0">
                <a:pos x="TX942" y="TY942"/>
              </a:cxn>
              <a:cxn ang="0">
                <a:pos x="TX943" y="TY943"/>
              </a:cxn>
              <a:cxn ang="0">
                <a:pos x="TX944" y="TY944"/>
              </a:cxn>
              <a:cxn ang="0">
                <a:pos x="TX945" y="TY945"/>
              </a:cxn>
              <a:cxn ang="0">
                <a:pos x="TX946" y="TY946"/>
              </a:cxn>
              <a:cxn ang="0">
                <a:pos x="TX947" y="TY947"/>
              </a:cxn>
              <a:cxn ang="0">
                <a:pos x="TX948" y="TY948"/>
              </a:cxn>
              <a:cxn ang="0">
                <a:pos x="TX949" y="TY949"/>
              </a:cxn>
              <a:cxn ang="0">
                <a:pos x="TX950" y="TY950"/>
              </a:cxn>
              <a:cxn ang="0">
                <a:pos x="TX951" y="TY951"/>
              </a:cxn>
              <a:cxn ang="0">
                <a:pos x="TX952" y="TY952"/>
              </a:cxn>
              <a:cxn ang="0">
                <a:pos x="TX953" y="TY953"/>
              </a:cxn>
              <a:cxn ang="0">
                <a:pos x="TX954" y="TY954"/>
              </a:cxn>
              <a:cxn ang="0">
                <a:pos x="TX955" y="TY955"/>
              </a:cxn>
              <a:cxn ang="0">
                <a:pos x="TX956" y="TY956"/>
              </a:cxn>
              <a:cxn ang="0">
                <a:pos x="TX957" y="TY957"/>
              </a:cxn>
              <a:cxn ang="0">
                <a:pos x="TX958" y="TY958"/>
              </a:cxn>
              <a:cxn ang="0">
                <a:pos x="TX959" y="TY959"/>
              </a:cxn>
              <a:cxn ang="0">
                <a:pos x="TX960" y="TY960"/>
              </a:cxn>
              <a:cxn ang="0">
                <a:pos x="TX961" y="TY961"/>
              </a:cxn>
              <a:cxn ang="0">
                <a:pos x="TX962" y="TY962"/>
              </a:cxn>
              <a:cxn ang="0">
                <a:pos x="TX963" y="TY963"/>
              </a:cxn>
              <a:cxn ang="0">
                <a:pos x="TX964" y="TY964"/>
              </a:cxn>
              <a:cxn ang="0">
                <a:pos x="TX965" y="TY965"/>
              </a:cxn>
              <a:cxn ang="0">
                <a:pos x="TX966" y="TY966"/>
              </a:cxn>
              <a:cxn ang="0">
                <a:pos x="TX967" y="TY967"/>
              </a:cxn>
              <a:cxn ang="0">
                <a:pos x="TX968" y="TY968"/>
              </a:cxn>
              <a:cxn ang="0">
                <a:pos x="TX969" y="TY969"/>
              </a:cxn>
            </a:cxnLst>
            <a:rect l="l" t="t" r="r" b="b"/>
            <a:pathLst>
              <a:path w="3285" h="700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8" name="제목 1"/>
          <p:cNvSpPr txBox="1">
            <a:spLocks/>
          </p:cNvSpPr>
          <p:nvPr>
            <p:ph type="title"/>
          </p:nvPr>
        </p:nvSpPr>
        <p:spPr>
          <a:xfrm rot="0">
            <a:off x="222885" y="301625"/>
            <a:ext cx="7345680" cy="368935"/>
          </a:xfrm>
          <a:prstGeom prst="rect"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000" cap="none" dirty="0" smtClean="0" b="1">
                <a:solidFill>
                  <a:schemeClr val="bg1"/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000" cap="none" dirty="0" smtClean="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2000" cap="none" dirty="0" smtClean="0" b="1">
                <a:solidFill>
                  <a:schemeClr val="bg1"/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000" cap="none" dirty="0" smtClean="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000" cap="none" dirty="0" smtClean="0" b="1">
                <a:solidFill>
                  <a:schemeClr val="bg1"/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000" cap="none" dirty="0" smtClean="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편집</a:t>
            </a:r>
            <a:endParaRPr lang="ko-KR" altLang="en-US" sz="2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537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preserve="1" userDrawn="1">
  <p:cSld name="3_제목 슬라이드"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 rot="0">
            <a:off x="7658100" y="317500"/>
            <a:ext cx="1237615" cy="264160"/>
          </a:xfrm>
          <a:custGeom>
            <a:gdLst>
              <a:gd fmla="*/ 1771 w 3285" name="TX0"/>
              <a:gd fmla="*/ 321 h 700" name="TY0"/>
              <a:gd fmla="*/ 1771 w 3285" name="TX1"/>
              <a:gd fmla="*/ 321 h 700" name="TY1"/>
              <a:gd fmla="*/ 1776 w 3285" name="TX2"/>
              <a:gd fmla="*/ 317 h 700" name="TY2"/>
              <a:gd fmla="*/ 1779 w 3285" name="TX3"/>
              <a:gd fmla="*/ 312 h 700" name="TY3"/>
              <a:gd fmla="*/ 1782 w 3285" name="TX4"/>
              <a:gd fmla="*/ 306 h 700" name="TY4"/>
              <a:gd fmla="*/ 1783 w 3285" name="TX5"/>
              <a:gd fmla="*/ 300 h 700" name="TY5"/>
              <a:gd fmla="*/ 1782 w 3285" name="TX6"/>
              <a:gd fmla="*/ 294 h 700" name="TY6"/>
              <a:gd fmla="*/ 1779 w 3285" name="TX7"/>
              <a:gd fmla="*/ 288 h 700" name="TY7"/>
              <a:gd fmla="*/ 1776 w 3285" name="TX8"/>
              <a:gd fmla="*/ 283 h 700" name="TY8"/>
              <a:gd fmla="*/ 1771 w 3285" name="TX9"/>
              <a:gd fmla="*/ 278 h 700" name="TY9"/>
              <a:gd fmla="*/ 1764 w 3285" name="TX10"/>
              <a:gd fmla="*/ 275 h 700" name="TY10"/>
              <a:gd fmla="*/ 1757 w 3285" name="TX11"/>
              <a:gd fmla="*/ 271 h 700" name="TY11"/>
              <a:gd fmla="*/ 1748 w 3285" name="TX12"/>
              <a:gd fmla="*/ 270 h 700" name="TY12"/>
              <a:gd fmla="*/ 1740 w 3285" name="TX13"/>
              <a:gd fmla="*/ 269 h 700" name="TY13"/>
              <a:gd fmla="*/ 1734 w 3285" name="TX14"/>
              <a:gd fmla="*/ 270 h 700" name="TY14"/>
              <a:gd fmla="*/ 1727 w 3285" name="TX15"/>
              <a:gd fmla="*/ 271 h 700" name="TY15"/>
              <a:gd fmla="*/ 1713 w 3285" name="TX16"/>
              <a:gd fmla="*/ 276 h 700" name="TY16"/>
              <a:gd fmla="*/ 1696 w 3285" name="TX17"/>
              <a:gd fmla="*/ 283 h 700" name="TY17"/>
              <a:gd fmla="*/ 1678 w 3285" name="TX18"/>
              <a:gd fmla="*/ 295 h 700" name="TY18"/>
              <a:gd fmla="*/ 1659 w 3285" name="TX19"/>
              <a:gd fmla="*/ 308 h 700" name="TY19"/>
              <a:gd fmla="*/ 1641 w 3285" name="TX20"/>
              <a:gd fmla="*/ 323 h 700" name="TY20"/>
              <a:gd fmla="*/ 1623 w 3285" name="TX21"/>
              <a:gd fmla="*/ 337 h 700" name="TY21"/>
              <a:gd fmla="*/ 1605 w 3285" name="TX22"/>
              <a:gd fmla="*/ 352 h 700" name="TY22"/>
              <a:gd fmla="*/ 1589 w 3285" name="TX23"/>
              <a:gd fmla="*/ 369 h 700" name="TY23"/>
              <a:gd fmla="*/ 1572 w 3285" name="TX24"/>
              <a:gd fmla="*/ 386 h 700" name="TY24"/>
              <a:gd fmla="*/ 1555 w 3285" name="TX25"/>
              <a:gd fmla="*/ 404 h 700" name="TY25"/>
              <a:gd fmla="*/ 1540 w 3285" name="TX26"/>
              <a:gd fmla="*/ 421 h 700" name="TY26"/>
              <a:gd fmla="*/ 1566 w 3285" name="TX27"/>
              <a:gd fmla="*/ 338 h 700" name="TY27"/>
              <a:gd fmla="*/ 1572 w 3285" name="TX28"/>
              <a:gd fmla="*/ 317 h 700" name="TY28"/>
              <a:gd fmla="*/ 1574 w 3285" name="TX29"/>
              <a:gd fmla="*/ 306 h 700" name="TY29"/>
              <a:gd fmla="*/ 1574 w 3285" name="TX30"/>
              <a:gd fmla="*/ 303 h 700" name="TY30"/>
              <a:gd fmla="*/ 1573 w 3285" name="TX31"/>
              <a:gd fmla="*/ 300 h 700" name="TY31"/>
              <a:gd fmla="*/ 1571 w 3285" name="TX32"/>
              <a:gd fmla="*/ 298 h 700" name="TY32"/>
              <a:gd fmla="*/ 1568 w 3285" name="TX33"/>
              <a:gd fmla="*/ 296 h 700" name="TY33"/>
              <a:gd fmla="*/ 1560 w 3285" name="TX34"/>
              <a:gd fmla="*/ 293 h 700" name="TY34"/>
              <a:gd fmla="*/ 1551 w 3285" name="TX35"/>
              <a:gd fmla="*/ 292 h 700" name="TY35"/>
              <a:gd fmla="*/ 1534 w 3285" name="TX36"/>
              <a:gd fmla="*/ 293 h 700" name="TY36"/>
              <a:gd fmla="*/ 1514 w 3285" name="TX37"/>
              <a:gd fmla="*/ 298 h 700" name="TY37"/>
              <a:gd fmla="*/ 1489 w 3285" name="TX38"/>
              <a:gd fmla="*/ 306 h 700" name="TY38"/>
              <a:gd fmla="*/ 1462 w 3285" name="TX39"/>
              <a:gd fmla="*/ 315 h 700" name="TY39"/>
              <a:gd fmla="*/ 1433 w 3285" name="TX40"/>
              <a:gd fmla="*/ 330 h 700" name="TY40"/>
              <a:gd fmla="*/ 1404 w 3285" name="TX41"/>
              <a:gd fmla="*/ 346 h 700" name="TY41"/>
              <a:gd fmla="*/ 1375 w 3285" name="TX42"/>
              <a:gd fmla="*/ 365 h 700" name="TY42"/>
              <a:gd fmla="*/ 1346 w 3285" name="TX43"/>
              <a:gd fmla="*/ 388 h 700" name="TY43"/>
              <a:gd fmla="*/ 1365 w 3285" name="TX44"/>
              <a:gd fmla="*/ 404 h 700" name="TY44"/>
              <a:gd fmla="*/ 1406 w 3285" name="TX45"/>
              <a:gd fmla="*/ 374 h 700" name="TY45"/>
              <a:gd fmla="*/ 1422 w 3285" name="TX46"/>
              <a:gd fmla="*/ 363 h 700" name="TY46"/>
              <a:gd fmla="*/ 1433 w 3285" name="TX47"/>
              <a:gd fmla="*/ 357 h 700" name="TY47"/>
              <a:gd fmla="*/ 1449 w 3285" name="TX48"/>
              <a:gd fmla="*/ 350 h 700" name="TY48"/>
              <a:gd fmla="*/ 1455 w 3285" name="TX49"/>
              <a:gd fmla="*/ 348 h 700" name="TY49"/>
              <a:gd fmla="*/ 1460 w 3285" name="TX50"/>
              <a:gd fmla="*/ 348 h 700" name="TY50"/>
              <a:gd fmla="*/ 1466 w 3285" name="TX51"/>
              <a:gd fmla="*/ 348 h 700" name="TY51"/>
              <a:gd fmla="*/ 1471 w 3285" name="TX52"/>
              <a:gd fmla="*/ 350 h 700" name="TY52"/>
              <a:gd fmla="*/ 1473 w 3285" name="TX53"/>
              <a:gd fmla="*/ 354 h 700" name="TY53"/>
              <a:gd fmla="*/ 1474 w 3285" name="TX54"/>
              <a:gd fmla="*/ 358 h 700" name="TY54"/>
              <a:gd fmla="*/ 1472 w 3285" name="TX55"/>
              <a:gd fmla="*/ 368 h 700" name="TY55"/>
              <a:gd fmla="*/ 1468 w 3285" name="TX56"/>
              <a:gd fmla="*/ 384 h 700" name="TY56"/>
              <a:gd fmla="*/ 1443 w 3285" name="TX57"/>
              <a:gd fmla="*/ 469 h 700" name="TY57"/>
              <a:gd fmla="*/ 1415 w 3285" name="TX58"/>
              <a:gd fmla="*/ 560 h 700" name="TY58"/>
              <a:gd fmla="*/ 1372 w 3285" name="TX59"/>
              <a:gd fmla="*/ 685 h 700" name="TY59"/>
              <a:gd fmla="*/ 1462 w 3285" name="TX60"/>
              <a:gd fmla="*/ 685 h 700" name="TY60"/>
              <a:gd fmla="*/ 1490 w 3285" name="TX61"/>
              <a:gd fmla="*/ 594 h 700" name="TY61"/>
              <a:gd fmla="*/ 1503 w 3285" name="TX62"/>
              <a:gd fmla="*/ 552 h 700" name="TY62"/>
              <a:gd fmla="*/ 1514 w 3285" name="TX63"/>
              <a:gd fmla="*/ 520 h 700" name="TY63"/>
              <a:gd fmla="*/ 1523 w 3285" name="TX64"/>
              <a:gd fmla="*/ 495 h 700" name="TY64"/>
              <a:gd fmla="*/ 1530 w 3285" name="TX65"/>
              <a:gd fmla="*/ 479 h 700" name="TY65"/>
              <a:gd fmla="*/ 1539 w 3285" name="TX66"/>
              <a:gd fmla="*/ 465 h 700" name="TY66"/>
              <a:gd fmla="*/ 1548 w 3285" name="TX67"/>
              <a:gd fmla="*/ 451 h 700" name="TY67"/>
              <a:gd fmla="*/ 1561 w 3285" name="TX68"/>
              <a:gd fmla="*/ 436 h 700" name="TY68"/>
              <a:gd fmla="*/ 1577 w 3285" name="TX69"/>
              <a:gd fmla="*/ 420 h 700" name="TY69"/>
              <a:gd fmla="*/ 1593 w 3285" name="TX70"/>
              <a:gd fmla="*/ 405 h 700" name="TY70"/>
              <a:gd fmla="*/ 1609 w 3285" name="TX71"/>
              <a:gd fmla="*/ 390 h 700" name="TY71"/>
              <a:gd fmla="*/ 1624 w 3285" name="TX72"/>
              <a:gd fmla="*/ 380 h 700" name="TY72"/>
              <a:gd fmla="*/ 1639 w 3285" name="TX73"/>
              <a:gd fmla="*/ 370 h 700" name="TY73"/>
              <a:gd fmla="*/ 1654 w 3285" name="TX74"/>
              <a:gd fmla="*/ 362 h 700" name="TY74"/>
              <a:gd fmla="*/ 1671 w 3285" name="TX75"/>
              <a:gd fmla="*/ 355 h 700" name="TY75"/>
              <a:gd fmla="*/ 1690 w 3285" name="TX76"/>
              <a:gd fmla="*/ 349 h 700" name="TY76"/>
              <a:gd fmla="*/ 1712 w 3285" name="TX77"/>
              <a:gd fmla="*/ 342 h 700" name="TY77"/>
              <a:gd fmla="*/ 1733 w 3285" name="TX78"/>
              <a:gd fmla="*/ 337 h 700" name="TY78"/>
              <a:gd fmla="*/ 1751 w 3285" name="TX79"/>
              <a:gd fmla="*/ 331 h 700" name="TY79"/>
              <a:gd fmla="*/ 1763 w 3285" name="TX80"/>
              <a:gd fmla="*/ 326 h 700" name="TY80"/>
              <a:gd fmla="*/ 1771 w 3285" name="TX81"/>
              <a:gd fmla="*/ 321 h 700" name="TY81"/>
              <a:gd fmla="*/ 633 w 3285" name="TX83"/>
              <a:gd fmla="*/ 130 h 700" name="TY83"/>
              <a:gd fmla="*/ 633 w 3285" name="TX84"/>
              <a:gd fmla="*/ 130 h 700" name="TY84"/>
              <a:gd fmla="*/ 631 w 3285" name="TX85"/>
              <a:gd fmla="*/ 135 h 700" name="TY85"/>
              <a:gd fmla="*/ 631 w 3285" name="TX86"/>
              <a:gd fmla="*/ 139 h 700" name="TY86"/>
              <a:gd fmla="*/ 633 w 3285" name="TX87"/>
              <a:gd fmla="*/ 143 h 700" name="TY87"/>
              <a:gd fmla="*/ 635 w 3285" name="TX88"/>
              <a:gd fmla="*/ 146 h 700" name="TY88"/>
              <a:gd fmla="*/ 639 w 3285" name="TX89"/>
              <a:gd fmla="*/ 149 h 700" name="TY89"/>
              <a:gd fmla="*/ 642 w 3285" name="TX90"/>
              <a:gd fmla="*/ 151 h 700" name="TY90"/>
              <a:gd fmla="*/ 646 w 3285" name="TX91"/>
              <a:gd fmla="*/ 153 h 700" name="TY91"/>
              <a:gd fmla="*/ 650 w 3285" name="TX92"/>
              <a:gd fmla="*/ 155 h 700" name="TY92"/>
              <a:gd fmla="*/ 655 w 3285" name="TX93"/>
              <a:gd fmla="*/ 155 h 700" name="TY93"/>
              <a:gd fmla="*/ 664 w 3285" name="TX94"/>
              <a:gd fmla="*/ 153 h 700" name="TY94"/>
              <a:gd fmla="*/ 670 w 3285" name="TX95"/>
              <a:gd fmla="*/ 150 h 700" name="TY95"/>
              <a:gd fmla="*/ 677 w 3285" name="TX96"/>
              <a:gd fmla="*/ 145 h 700" name="TY96"/>
              <a:gd fmla="*/ 683 w 3285" name="TX97"/>
              <a:gd fmla="*/ 140 h 700" name="TY97"/>
              <a:gd fmla="*/ 829 w 3285" name="TX98"/>
              <a:gd fmla="*/ 0 h 700" name="TY98"/>
              <a:gd fmla="*/ 720 w 3285" name="TX99"/>
              <a:gd fmla="*/ 0 h 700" name="TY99"/>
              <a:gd fmla="*/ 633 w 3285" name="TX100"/>
              <a:gd fmla="*/ 130 h 700" name="TY100"/>
              <a:gd fmla="*/ 627 w 3285" name="TX102"/>
              <a:gd fmla="*/ 190 h 700" name="TY102"/>
              <a:gd fmla="*/ 627 w 3285" name="TX103"/>
              <a:gd fmla="*/ 190 h 700" name="TY103"/>
              <a:gd fmla="*/ 605 w 3285" name="TX104"/>
              <a:gd fmla="*/ 174 h 700" name="TY104"/>
              <a:gd fmla="*/ 581 w 3285" name="TX105"/>
              <a:gd fmla="*/ 159 h 700" name="TY105"/>
              <a:gd fmla="*/ 556 w 3285" name="TX106"/>
              <a:gd fmla="*/ 149 h 700" name="TY106"/>
              <a:gd fmla="*/ 529 w 3285" name="TX107"/>
              <a:gd fmla="*/ 138 h 700" name="TY107"/>
              <a:gd fmla="*/ 500 w 3285" name="TX108"/>
              <a:gd fmla="*/ 131 h 700" name="TY108"/>
              <a:gd fmla="*/ 470 w 3285" name="TX109"/>
              <a:gd fmla="*/ 126 h 700" name="TY109"/>
              <a:gd fmla="*/ 437 w 3285" name="TX110"/>
              <a:gd fmla="*/ 122 h 700" name="TY110"/>
              <a:gd fmla="*/ 404 w 3285" name="TX111"/>
              <a:gd fmla="*/ 121 h 700" name="TY111"/>
              <a:gd fmla="*/ 375 w 3285" name="TX112"/>
              <a:gd fmla="*/ 122 h 700" name="TY112"/>
              <a:gd fmla="*/ 348 w 3285" name="TX113"/>
              <a:gd fmla="*/ 124 h 700" name="TY113"/>
              <a:gd fmla="*/ 320 w 3285" name="TX114"/>
              <a:gd fmla="*/ 127 h 700" name="TY114"/>
              <a:gd fmla="*/ 294 w 3285" name="TX115"/>
              <a:gd fmla="*/ 132 h 700" name="TY115"/>
              <a:gd fmla="*/ 269 w 3285" name="TX116"/>
              <a:gd fmla="*/ 139 h 700" name="TY116"/>
              <a:gd fmla="*/ 244 w 3285" name="TX117"/>
              <a:gd fmla="*/ 146 h 700" name="TY117"/>
              <a:gd fmla="*/ 220 w 3285" name="TX118"/>
              <a:gd fmla="*/ 155 h 700" name="TY118"/>
              <a:gd fmla="*/ 196 w 3285" name="TX119"/>
              <a:gd fmla="*/ 165 h 700" name="TY119"/>
              <a:gd fmla="*/ 174 w 3285" name="TX120"/>
              <a:gd fmla="*/ 177 h 700" name="TY120"/>
              <a:gd fmla="*/ 152 w 3285" name="TX121"/>
              <a:gd fmla="*/ 189 h 700" name="TY121"/>
              <a:gd fmla="*/ 132 w 3285" name="TX122"/>
              <a:gd fmla="*/ 203 h 700" name="TY122"/>
              <a:gd fmla="*/ 114 w 3285" name="TX123"/>
              <a:gd fmla="*/ 218 h 700" name="TY123"/>
              <a:gd fmla="*/ 96 w 3285" name="TX124"/>
              <a:gd fmla="*/ 233 h 700" name="TY124"/>
              <a:gd fmla="*/ 79 w 3285" name="TX125"/>
              <a:gd fmla="*/ 249 h 700" name="TY125"/>
              <a:gd fmla="*/ 65 w 3285" name="TX126"/>
              <a:gd fmla="*/ 267 h 700" name="TY126"/>
              <a:gd fmla="*/ 51 w 3285" name="TX127"/>
              <a:gd fmla="*/ 284 h 700" name="TY127"/>
              <a:gd fmla="*/ 39 w 3285" name="TX128"/>
              <a:gd fmla="*/ 303 h 700" name="TY128"/>
              <a:gd fmla="*/ 28 w 3285" name="TX129"/>
              <a:gd fmla="*/ 323 h 700" name="TY129"/>
              <a:gd fmla="*/ 20 w 3285" name="TX130"/>
              <a:gd fmla="*/ 342 h 700" name="TY130"/>
              <a:gd fmla="*/ 11 w 3285" name="TX131"/>
              <a:gd fmla="*/ 361 h 700" name="TY131"/>
              <a:gd fmla="*/ 7 w 3285" name="TX132"/>
              <a:gd fmla="*/ 380 h 700" name="TY132"/>
              <a:gd fmla="*/ 2 w 3285" name="TX133"/>
              <a:gd fmla="*/ 400 h 700" name="TY133"/>
              <a:gd fmla="*/ 0 w 3285" name="TX134"/>
              <a:gd fmla="*/ 419 h 700" name="TY134"/>
              <a:gd fmla="*/ 0 w 3285" name="TX135"/>
              <a:gd fmla="*/ 439 h 700" name="TY135"/>
              <a:gd fmla="*/ 0 w 3285" name="TX136"/>
              <a:gd fmla="*/ 451 h 700" name="TY136"/>
              <a:gd fmla="*/ 1 w 3285" name="TX137"/>
              <a:gd fmla="*/ 463 h 700" name="TY137"/>
              <a:gd fmla="*/ 4 w 3285" name="TX138"/>
              <a:gd fmla="*/ 475 h 700" name="TY138"/>
              <a:gd fmla="*/ 8 w 3285" name="TX139"/>
              <a:gd fmla="*/ 487 h 700" name="TY139"/>
              <a:gd fmla="*/ 13 w 3285" name="TX140"/>
              <a:gd fmla="*/ 499 h 700" name="TY140"/>
              <a:gd fmla="*/ 19 w 3285" name="TX141"/>
              <a:gd fmla="*/ 510 h 700" name="TY141"/>
              <a:gd fmla="*/ 26 w 3285" name="TX142"/>
              <a:gd fmla="*/ 521 h 700" name="TY142"/>
              <a:gd fmla="*/ 34 w 3285" name="TX143"/>
              <a:gd fmla="*/ 533 h 700" name="TY143"/>
              <a:gd fmla="*/ 40 w 3285" name="TX144"/>
              <a:gd fmla="*/ 541 h 700" name="TY144"/>
              <a:gd fmla="*/ 46 w 3285" name="TX145"/>
              <a:gd fmla="*/ 548 h 700" name="TY145"/>
              <a:gd fmla="*/ 53 w 3285" name="TX146"/>
              <a:gd fmla="*/ 552 h 700" name="TY146"/>
              <a:gd fmla="*/ 59 w 3285" name="TX147"/>
              <a:gd fmla="*/ 557 h 700" name="TY147"/>
              <a:gd fmla="*/ 66 w 3285" name="TX148"/>
              <a:gd fmla="*/ 561 h 700" name="TY148"/>
              <a:gd fmla="*/ 73 w 3285" name="TX149"/>
              <a:gd fmla="*/ 563 h 700" name="TY149"/>
              <a:gd fmla="*/ 79 w 3285" name="TX150"/>
              <a:gd fmla="*/ 564 h 700" name="TY150"/>
              <a:gd fmla="*/ 87 w 3285" name="TX151"/>
              <a:gd fmla="*/ 566 h 700" name="TY151"/>
              <a:gd fmla="*/ 93 w 3285" name="TX152"/>
              <a:gd fmla="*/ 564 h 700" name="TY152"/>
              <a:gd fmla="*/ 97 w 3285" name="TX153"/>
              <a:gd fmla="*/ 563 h 700" name="TY153"/>
              <a:gd fmla="*/ 103 w 3285" name="TX154"/>
              <a:gd fmla="*/ 561 h 700" name="TY154"/>
              <a:gd fmla="*/ 108 w 3285" name="TX155"/>
              <a:gd fmla="*/ 557 h 700" name="TY155"/>
              <a:gd fmla="*/ 112 w 3285" name="TX156"/>
              <a:gd fmla="*/ 552 h 700" name="TY156"/>
              <a:gd fmla="*/ 115 w 3285" name="TX157"/>
              <a:gd fmla="*/ 548 h 700" name="TY157"/>
              <a:gd fmla="*/ 116 w 3285" name="TX158"/>
              <a:gd fmla="*/ 543 h 700" name="TY158"/>
              <a:gd fmla="*/ 118 w 3285" name="TX159"/>
              <a:gd fmla="*/ 537 h 700" name="TY159"/>
              <a:gd fmla="*/ 116 w 3285" name="TX160"/>
              <a:gd fmla="*/ 529 h 700" name="TY160"/>
              <a:gd fmla="*/ 113 w 3285" name="TX161"/>
              <a:gd fmla="*/ 523 h 700" name="TY161"/>
              <a:gd fmla="*/ 104 w 3285" name="TX162"/>
              <a:gd fmla="*/ 516 h 700" name="TY162"/>
              <a:gd fmla="*/ 91 w 3285" name="TX163"/>
              <a:gd fmla="*/ 507 h 700" name="TY163"/>
              <a:gd fmla="*/ 78 w 3285" name="TX164"/>
              <a:gd fmla="*/ 500 h 700" name="TY164"/>
              <a:gd fmla="*/ 66 w 3285" name="TX165"/>
              <a:gd fmla="*/ 492 h 700" name="TY165"/>
              <a:gd fmla="*/ 57 w 3285" name="TX166"/>
              <a:gd fmla="*/ 482 h 700" name="TY166"/>
              <a:gd fmla="*/ 48 w 3285" name="TX167"/>
              <a:gd fmla="*/ 471 h 700" name="TY167"/>
              <a:gd fmla="*/ 42 w 3285" name="TX168"/>
              <a:gd fmla="*/ 461 h 700" name="TY168"/>
              <a:gd fmla="*/ 38 w 3285" name="TX169"/>
              <a:gd fmla="*/ 448 h 700" name="TY169"/>
              <a:gd fmla="*/ 35 w 3285" name="TX170"/>
              <a:gd fmla="*/ 435 h 700" name="TY170"/>
              <a:gd fmla="*/ 34 w 3285" name="TX171"/>
              <a:gd fmla="*/ 420 h 700" name="TY171"/>
              <a:gd fmla="*/ 35 w 3285" name="TX172"/>
              <a:gd fmla="*/ 405 h 700" name="TY172"/>
              <a:gd fmla="*/ 38 w 3285" name="TX173"/>
              <a:gd fmla="*/ 389 h 700" name="TY173"/>
              <a:gd fmla="*/ 41 w 3285" name="TX174"/>
              <a:gd fmla="*/ 374 h 700" name="TY174"/>
              <a:gd fmla="*/ 46 w 3285" name="TX175"/>
              <a:gd fmla="*/ 358 h 700" name="TY175"/>
              <a:gd fmla="*/ 53 w 3285" name="TX176"/>
              <a:gd fmla="*/ 343 h 700" name="TY176"/>
              <a:gd fmla="*/ 60 w 3285" name="TX177"/>
              <a:gd fmla="*/ 327 h 700" name="TY177"/>
              <a:gd fmla="*/ 70 w 3285" name="TX178"/>
              <a:gd fmla="*/ 311 h 700" name="TY178"/>
              <a:gd fmla="*/ 81 w 3285" name="TX179"/>
              <a:gd fmla="*/ 295 h 700" name="TY179"/>
              <a:gd fmla="*/ 94 w 3285" name="TX180"/>
              <a:gd fmla="*/ 278 h 700" name="TY180"/>
              <a:gd fmla="*/ 107 w 3285" name="TX181"/>
              <a:gd fmla="*/ 264 h 700" name="TY181"/>
              <a:gd fmla="*/ 121 w 3285" name="TX182"/>
              <a:gd fmla="*/ 250 h 700" name="TY182"/>
              <a:gd fmla="*/ 135 w 3285" name="TX183"/>
              <a:gd fmla="*/ 237 h 700" name="TY183"/>
              <a:gd fmla="*/ 152 w 3285" name="TX184"/>
              <a:gd fmla="*/ 224 h 700" name="TY184"/>
              <a:gd fmla="*/ 170 w 3285" name="TX185"/>
              <a:gd fmla="*/ 212 h 700" name="TY185"/>
              <a:gd fmla="*/ 188 w 3285" name="TX186"/>
              <a:gd fmla="*/ 201 h 700" name="TY186"/>
              <a:gd fmla="*/ 207 w 3285" name="TX187"/>
              <a:gd fmla="*/ 191 h 700" name="TY187"/>
              <a:gd fmla="*/ 227 w 3285" name="TX188"/>
              <a:gd fmla="*/ 182 h 700" name="TY188"/>
              <a:gd fmla="*/ 248 w 3285" name="TX189"/>
              <a:gd fmla="*/ 174 h 700" name="TY189"/>
              <a:gd fmla="*/ 269 w 3285" name="TX190"/>
              <a:gd fmla="*/ 168 h 700" name="TY190"/>
              <a:gd fmla="*/ 289 w 3285" name="TX191"/>
              <a:gd fmla="*/ 162 h 700" name="TY191"/>
              <a:gd fmla="*/ 311 w 3285" name="TX192"/>
              <a:gd fmla="*/ 157 h 700" name="TY192"/>
              <a:gd fmla="*/ 332 w 3285" name="TX193"/>
              <a:gd fmla="*/ 155 h 700" name="TY193"/>
              <a:gd fmla="*/ 355 w 3285" name="TX194"/>
              <a:gd fmla="*/ 152 h 700" name="TY194"/>
              <a:gd fmla="*/ 377 w 3285" name="TX195"/>
              <a:gd fmla="*/ 152 h 700" name="TY195"/>
              <a:gd fmla="*/ 404 w 3285" name="TX196"/>
              <a:gd fmla="*/ 153 h 700" name="TY196"/>
              <a:gd fmla="*/ 428 w 3285" name="TX197"/>
              <a:gd fmla="*/ 156 h 700" name="TY197"/>
              <a:gd fmla="*/ 451 w 3285" name="TX198"/>
              <a:gd fmla="*/ 161 h 700" name="TY198"/>
              <a:gd fmla="*/ 474 w 3285" name="TX199"/>
              <a:gd fmla="*/ 168 h 700" name="TY199"/>
              <a:gd fmla="*/ 494 w 3285" name="TX200"/>
              <a:gd fmla="*/ 177 h 700" name="TY200"/>
              <a:gd fmla="*/ 515 w 3285" name="TX201"/>
              <a:gd fmla="*/ 188 h 700" name="TY201"/>
              <a:gd fmla="*/ 532 w 3285" name="TX202"/>
              <a:gd fmla="*/ 200 h 700" name="TY202"/>
              <a:gd fmla="*/ 550 w 3285" name="TX203"/>
              <a:gd fmla="*/ 215 h 700" name="TY203"/>
              <a:gd fmla="*/ 566 w 3285" name="TX204"/>
              <a:gd fmla="*/ 232 h 700" name="TY204"/>
              <a:gd fmla="*/ 579 w 3285" name="TX205"/>
              <a:gd fmla="*/ 249 h 700" name="TY205"/>
              <a:gd fmla="*/ 590 w 3285" name="TX206"/>
              <a:gd fmla="*/ 268 h 700" name="TY206"/>
              <a:gd fmla="*/ 599 w 3285" name="TX207"/>
              <a:gd fmla="*/ 288 h 700" name="TY207"/>
              <a:gd fmla="*/ 606 w 3285" name="TX208"/>
              <a:gd fmla="*/ 309 h 700" name="TY208"/>
              <a:gd fmla="*/ 612 w 3285" name="TX209"/>
              <a:gd fmla="*/ 332 h 700" name="TY209"/>
              <a:gd fmla="*/ 615 w 3285" name="TX210"/>
              <a:gd fmla="*/ 357 h 700" name="TY210"/>
              <a:gd fmla="*/ 616 w 3285" name="TX211"/>
              <a:gd fmla="*/ 382 h 700" name="TY211"/>
              <a:gd fmla="*/ 615 w 3285" name="TX212"/>
              <a:gd fmla="*/ 401 h 700" name="TY212"/>
              <a:gd fmla="*/ 614 w 3285" name="TX213"/>
              <a:gd fmla="*/ 420 h 700" name="TY213"/>
              <a:gd fmla="*/ 610 w 3285" name="TX214"/>
              <a:gd fmla="*/ 439 h 700" name="TY214"/>
              <a:gd fmla="*/ 606 w 3285" name="TX215"/>
              <a:gd fmla="*/ 458 h 700" name="TY215"/>
              <a:gd fmla="*/ 600 w 3285" name="TX216"/>
              <a:gd fmla="*/ 476 h 700" name="TY216"/>
              <a:gd fmla="*/ 594 w 3285" name="TX217"/>
              <a:gd fmla="*/ 493 h 700" name="TY217"/>
              <a:gd fmla="*/ 586 w 3285" name="TX218"/>
              <a:gd fmla="*/ 511 h 700" name="TY218"/>
              <a:gd fmla="*/ 577 w 3285" name="TX219"/>
              <a:gd fmla="*/ 526 h 700" name="TY219"/>
              <a:gd fmla="*/ 567 w 3285" name="TX220"/>
              <a:gd fmla="*/ 543 h 700" name="TY220"/>
              <a:gd fmla="*/ 556 w 3285" name="TX221"/>
              <a:gd fmla="*/ 557 h 700" name="TY221"/>
              <a:gd fmla="*/ 544 w 3285" name="TX222"/>
              <a:gd fmla="*/ 572 h 700" name="TY222"/>
              <a:gd fmla="*/ 531 w 3285" name="TX223"/>
              <a:gd fmla="*/ 585 h 700" name="TY223"/>
              <a:gd fmla="*/ 518 w 3285" name="TX224"/>
              <a:gd fmla="*/ 597 h 700" name="TY224"/>
              <a:gd fmla="*/ 504 w 3285" name="TX225"/>
              <a:gd fmla="*/ 607 h 700" name="TY225"/>
              <a:gd fmla="*/ 488 w 3285" name="TX226"/>
              <a:gd fmla="*/ 618 h 700" name="TY226"/>
              <a:gd fmla="*/ 472 w 3285" name="TX227"/>
              <a:gd fmla="*/ 626 h 700" name="TY227"/>
              <a:gd fmla="*/ 455 w 3285" name="TX228"/>
              <a:gd fmla="*/ 635 h 700" name="TY228"/>
              <a:gd fmla="*/ 437 w 3285" name="TX229"/>
              <a:gd fmla="*/ 642 h 700" name="TY229"/>
              <a:gd fmla="*/ 419 w 3285" name="TX230"/>
              <a:gd fmla="*/ 648 h 700" name="TY230"/>
              <a:gd fmla="*/ 400 w 3285" name="TX231"/>
              <a:gd fmla="*/ 653 h 700" name="TY231"/>
              <a:gd fmla="*/ 381 w 3285" name="TX232"/>
              <a:gd fmla="*/ 656 h 700" name="TY232"/>
              <a:gd fmla="*/ 360 w 3285" name="TX233"/>
              <a:gd fmla="*/ 658 h 700" name="TY233"/>
              <a:gd fmla="*/ 339 w 3285" name="TX234"/>
              <a:gd fmla="*/ 661 h 700" name="TY234"/>
              <a:gd fmla="*/ 317 w 3285" name="TX235"/>
              <a:gd fmla="*/ 661 h 700" name="TY235"/>
              <a:gd fmla="*/ 300 w 3285" name="TX236"/>
              <a:gd fmla="*/ 661 h 700" name="TY236"/>
              <a:gd fmla="*/ 281 w 3285" name="TX237"/>
              <a:gd fmla="*/ 658 h 700" name="TY237"/>
              <a:gd fmla="*/ 261 w 3285" name="TX238"/>
              <a:gd fmla="*/ 656 h 700" name="TY238"/>
              <a:gd fmla="*/ 240 w 3285" name="TX239"/>
              <a:gd fmla="*/ 653 h 700" name="TY239"/>
              <a:gd fmla="*/ 251 w 3285" name="TX240"/>
              <a:gd fmla="*/ 633 h 700" name="TY240"/>
              <a:gd fmla="*/ 262 w 3285" name="TX241"/>
              <a:gd fmla="*/ 613 h 700" name="TY241"/>
              <a:gd fmla="*/ 273 w 3285" name="TX242"/>
              <a:gd fmla="*/ 589 h 700" name="TY242"/>
              <a:gd fmla="*/ 283 w 3285" name="TX243"/>
              <a:gd fmla="*/ 564 h 700" name="TY243"/>
              <a:gd fmla="*/ 293 w 3285" name="TX244"/>
              <a:gd fmla="*/ 537 h 700" name="TY244"/>
              <a:gd fmla="*/ 302 w 3285" name="TX245"/>
              <a:gd fmla="*/ 507 h 700" name="TY245"/>
              <a:gd fmla="*/ 312 w 3285" name="TX246"/>
              <a:gd fmla="*/ 475 h 700" name="TY246"/>
              <a:gd fmla="*/ 321 w 3285" name="TX247"/>
              <a:gd fmla="*/ 440 h 700" name="TY247"/>
              <a:gd fmla="*/ 355 w 3285" name="TX248"/>
              <a:gd fmla="*/ 311 h 700" name="TY248"/>
              <a:gd fmla="*/ 363 w 3285" name="TX249"/>
              <a:gd fmla="*/ 278 h 700" name="TY249"/>
              <a:gd fmla="*/ 373 w 3285" name="TX250"/>
              <a:gd fmla="*/ 249 h 700" name="TY250"/>
              <a:gd fmla="*/ 382 w 3285" name="TX251"/>
              <a:gd fmla="*/ 220 h 700" name="TY251"/>
              <a:gd fmla="*/ 393 w 3285" name="TX252"/>
              <a:gd fmla="*/ 194 h 700" name="TY252"/>
              <a:gd fmla="*/ 357 w 3285" name="TX253"/>
              <a:gd fmla="*/ 201 h 700" name="TY253"/>
              <a:gd fmla="*/ 323 w 3285" name="TX254"/>
              <a:gd fmla="*/ 207 h 700" name="TY254"/>
              <a:gd fmla="*/ 292 w 3285" name="TX255"/>
              <a:gd fmla="*/ 211 h 700" name="TY255"/>
              <a:gd fmla="*/ 263 w 3285" name="TX256"/>
              <a:gd fmla="*/ 214 h 700" name="TY256"/>
              <a:gd fmla="*/ 258 w 3285" name="TX257"/>
              <a:gd fmla="*/ 234 h 700" name="TY257"/>
              <a:gd fmla="*/ 271 w 3285" name="TX258"/>
              <a:gd fmla="*/ 232 h 700" name="TY258"/>
              <a:gd fmla="*/ 280 w 3285" name="TX259"/>
              <a:gd fmla="*/ 233 h 700" name="TY259"/>
              <a:gd fmla="*/ 283 w 3285" name="TX260"/>
              <a:gd fmla="*/ 236 h 700" name="TY260"/>
              <a:gd fmla="*/ 286 w 3285" name="TX261"/>
              <a:gd fmla="*/ 237 h 700" name="TY261"/>
              <a:gd fmla="*/ 288 w 3285" name="TX262"/>
              <a:gd fmla="*/ 239 h 700" name="TY262"/>
              <a:gd fmla="*/ 290 w 3285" name="TX263"/>
              <a:gd fmla="*/ 242 h 700" name="TY263"/>
              <a:gd fmla="*/ 292 w 3285" name="TX264"/>
              <a:gd fmla="*/ 249 h 700" name="TY264"/>
              <a:gd fmla="*/ 290 w 3285" name="TX265"/>
              <a:gd fmla="*/ 257 h 700" name="TY265"/>
              <a:gd fmla="*/ 288 w 3285" name="TX266"/>
              <a:gd fmla="*/ 268 h 700" name="TY266"/>
              <a:gd fmla="*/ 248 w 3285" name="TX267"/>
              <a:gd fmla="*/ 420 h 700" name="TY267"/>
              <a:gd fmla="*/ 213 w 3285" name="TX268"/>
              <a:gd fmla="*/ 542 h 700" name="TY268"/>
              <a:gd fmla="*/ 201 w 3285" name="TX269"/>
              <a:gd fmla="*/ 574 h 700" name="TY269"/>
              <a:gd fmla="*/ 190 w 3285" name="TX270"/>
              <a:gd fmla="*/ 600 h 700" name="TY270"/>
              <a:gd fmla="*/ 181 w 3285" name="TX271"/>
              <a:gd fmla="*/ 620 h 700" name="TY271"/>
              <a:gd fmla="*/ 172 w 3285" name="TX272"/>
              <a:gd fmla="*/ 635 h 700" name="TY272"/>
              <a:gd fmla="*/ 168 w 3285" name="TX273"/>
              <a:gd fmla="*/ 639 h 700" name="TY273"/>
              <a:gd fmla="*/ 163 w 3285" name="TX274"/>
              <a:gd fmla="*/ 644 h 700" name="TY274"/>
              <a:gd fmla="*/ 158 w 3285" name="TX275"/>
              <a:gd fmla="*/ 649 h 700" name="TY275"/>
              <a:gd fmla="*/ 153 w 3285" name="TX276"/>
              <a:gd fmla="*/ 651 h 700" name="TY276"/>
              <a:gd fmla="*/ 145 w 3285" name="TX277"/>
              <a:gd fmla="*/ 654 h 700" name="TY277"/>
              <a:gd fmla="*/ 133 w 3285" name="TX278"/>
              <a:gd fmla="*/ 656 h 700" name="TY278"/>
              <a:gd fmla="*/ 95 w 3285" name="TX279"/>
              <a:gd fmla="*/ 658 h 700" name="TY279"/>
              <a:gd fmla="*/ 83 w 3285" name="TX280"/>
              <a:gd fmla="*/ 682 h 700" name="TY280"/>
              <a:gd fmla="*/ 152 w 3285" name="TX281"/>
              <a:gd fmla="*/ 680 h 700" name="TY281"/>
              <a:gd fmla="*/ 203 w 3285" name="TX282"/>
              <a:gd fmla="*/ 681 h 700" name="TY282"/>
              <a:gd fmla="*/ 257 w 3285" name="TX283"/>
              <a:gd fmla="*/ 685 h 700" name="TY283"/>
              <a:gd fmla="*/ 312 w 3285" name="TX284"/>
              <a:gd fmla="*/ 687 h 700" name="TY284"/>
              <a:gd fmla="*/ 348 w 3285" name="TX285"/>
              <a:gd fmla="*/ 688 h 700" name="TY285"/>
              <a:gd fmla="*/ 369 w 3285" name="TX286"/>
              <a:gd fmla="*/ 688 h 700" name="TY286"/>
              <a:gd fmla="*/ 389 w 3285" name="TX287"/>
              <a:gd fmla="*/ 687 h 700" name="TY287"/>
              <a:gd fmla="*/ 410 w 3285" name="TX288"/>
              <a:gd fmla="*/ 684 h 700" name="TY288"/>
              <a:gd fmla="*/ 430 w 3285" name="TX289"/>
              <a:gd fmla="*/ 680 h 700" name="TY289"/>
              <a:gd fmla="*/ 450 w 3285" name="TX290"/>
              <a:gd fmla="*/ 675 h 700" name="TY290"/>
              <a:gd fmla="*/ 470 w 3285" name="TX291"/>
              <a:gd fmla="*/ 669 h 700" name="TY291"/>
              <a:gd fmla="*/ 492 w 3285" name="TX292"/>
              <a:gd fmla="*/ 662 h 700" name="TY292"/>
              <a:gd fmla="*/ 512 w 3285" name="TX293"/>
              <a:gd fmla="*/ 655 h 700" name="TY293"/>
              <a:gd fmla="*/ 532 w 3285" name="TX294"/>
              <a:gd fmla="*/ 645 h 700" name="TY294"/>
              <a:gd fmla="*/ 552 w 3285" name="TX295"/>
              <a:gd fmla="*/ 635 h 700" name="TY295"/>
              <a:gd fmla="*/ 571 w 3285" name="TX296"/>
              <a:gd fmla="*/ 623 h 700" name="TY296"/>
              <a:gd fmla="*/ 588 w 3285" name="TX297"/>
              <a:gd fmla="*/ 608 h 700" name="TY297"/>
              <a:gd fmla="*/ 605 w 3285" name="TX298"/>
              <a:gd fmla="*/ 594 h 700" name="TY298"/>
              <a:gd fmla="*/ 622 w 3285" name="TX299"/>
              <a:gd fmla="*/ 577 h 700" name="TY299"/>
              <a:gd fmla="*/ 637 w 3285" name="TX300"/>
              <a:gd fmla="*/ 560 h 700" name="TY300"/>
              <a:gd fmla="*/ 652 w 3285" name="TX301"/>
              <a:gd fmla="*/ 539 h 700" name="TY301"/>
              <a:gd fmla="*/ 666 w 3285" name="TX302"/>
              <a:gd fmla="*/ 519 h 700" name="TY302"/>
              <a:gd fmla="*/ 678 w 3285" name="TX303"/>
              <a:gd fmla="*/ 498 h 700" name="TY303"/>
              <a:gd fmla="*/ 687 w 3285" name="TX304"/>
              <a:gd fmla="*/ 477 h 700" name="TY304"/>
              <a:gd fmla="*/ 696 w 3285" name="TX305"/>
              <a:gd fmla="*/ 455 h 700" name="TY305"/>
              <a:gd fmla="*/ 702 w 3285" name="TX306"/>
              <a:gd fmla="*/ 432 h 700" name="TY306"/>
              <a:gd fmla="*/ 707 w 3285" name="TX307"/>
              <a:gd fmla="*/ 410 h 700" name="TY307"/>
              <a:gd fmla="*/ 709 w 3285" name="TX308"/>
              <a:gd fmla="*/ 387 h 700" name="TY308"/>
              <a:gd fmla="*/ 710 w 3285" name="TX309"/>
              <a:gd fmla="*/ 362 h 700" name="TY309"/>
              <a:gd fmla="*/ 709 w 3285" name="TX310"/>
              <a:gd fmla="*/ 337 h 700" name="TY310"/>
              <a:gd fmla="*/ 705 w 3285" name="TX311"/>
              <a:gd fmla="*/ 313 h 700" name="TY311"/>
              <a:gd fmla="*/ 698 w 3285" name="TX312"/>
              <a:gd fmla="*/ 289 h 700" name="TY312"/>
              <a:gd fmla="*/ 689 w 3285" name="TX313"/>
              <a:gd fmla="*/ 268 h 700" name="TY313"/>
              <a:gd fmla="*/ 678 w 3285" name="TX314"/>
              <a:gd fmla="*/ 246 h 700" name="TY314"/>
              <a:gd fmla="*/ 664 w 3285" name="TX315"/>
              <a:gd fmla="*/ 226 h 700" name="TY315"/>
              <a:gd fmla="*/ 647 w 3285" name="TX316"/>
              <a:gd fmla="*/ 208 h 700" name="TY316"/>
              <a:gd fmla="*/ 627 w 3285" name="TX317"/>
              <a:gd fmla="*/ 190 h 700" name="TY317"/>
              <a:gd fmla="*/ 1313 w 3285" name="TX319"/>
              <a:gd fmla="*/ 64 h 700" name="TY319"/>
              <a:gd fmla="*/ 1313 w 3285" name="TX320"/>
              <a:gd fmla="*/ 64 h 700" name="TY320"/>
              <a:gd fmla="*/ 1313 w 3285" name="TX321"/>
              <a:gd fmla="*/ 57 h 700" name="TY321"/>
              <a:gd fmla="*/ 1310 w 3285" name="TX322"/>
              <a:gd fmla="*/ 51 h 700" name="TY322"/>
              <a:gd fmla="*/ 1305 w 3285" name="TX323"/>
              <a:gd fmla="*/ 45 h 700" name="TY323"/>
              <a:gd fmla="*/ 1298 w 3285" name="TX324"/>
              <a:gd fmla="*/ 40 h 700" name="TY324"/>
              <a:gd fmla="*/ 1288 w 3285" name="TX325"/>
              <a:gd fmla="*/ 35 h 700" name="TY325"/>
              <a:gd fmla="*/ 1278 w 3285" name="TX326"/>
              <a:gd fmla="*/ 33 h 700" name="TY326"/>
              <a:gd fmla="*/ 1263 w 3285" name="TX327"/>
              <a:gd fmla="*/ 31 h 700" name="TY327"/>
              <a:gd fmla="*/ 1248 w 3285" name="TX328"/>
              <a:gd fmla="*/ 31 h 700" name="TY328"/>
              <a:gd fmla="*/ 1232 w 3285" name="TX329"/>
              <a:gd fmla="*/ 31 h 700" name="TY329"/>
              <a:gd fmla="*/ 1218 w 3285" name="TX330"/>
              <a:gd fmla="*/ 32 h 700" name="TY330"/>
              <a:gd fmla="*/ 1204 w 3285" name="TX331"/>
              <a:gd fmla="*/ 34 h 700" name="TY331"/>
              <a:gd fmla="*/ 1188 w 3285" name="TX332"/>
              <a:gd fmla="*/ 38 h 700" name="TY332"/>
              <a:gd fmla="*/ 1173 w 3285" name="TX333"/>
              <a:gd fmla="*/ 41 h 700" name="TY333"/>
              <a:gd fmla="*/ 1157 w 3285" name="TX334"/>
              <a:gd fmla="*/ 46 h 700" name="TY334"/>
              <a:gd fmla="*/ 1142 w 3285" name="TX335"/>
              <a:gd fmla="*/ 52 h 700" name="TY335"/>
              <a:gd fmla="*/ 1125 w 3285" name="TX336"/>
              <a:gd fmla="*/ 59 h 700" name="TY336"/>
              <a:gd fmla="*/ 1109 w 3285" name="TX337"/>
              <a:gd fmla="*/ 66 h 700" name="TY337"/>
              <a:gd fmla="*/ 1095 w 3285" name="TX338"/>
              <a:gd fmla="*/ 74 h 700" name="TY338"/>
              <a:gd fmla="*/ 1081 w 3285" name="TX339"/>
              <a:gd fmla="*/ 83 h 700" name="TY339"/>
              <a:gd fmla="*/ 1068 w 3285" name="TX340"/>
              <a:gd fmla="*/ 91 h 700" name="TY340"/>
              <a:gd fmla="*/ 1055 w 3285" name="TX341"/>
              <a:gd fmla="*/ 101 h 700" name="TY341"/>
              <a:gd fmla="*/ 1043 w 3285" name="TX342"/>
              <a:gd fmla="*/ 112 h 700" name="TY342"/>
              <a:gd fmla="*/ 1032 w 3285" name="TX343"/>
              <a:gd fmla="*/ 122 h 700" name="TY343"/>
              <a:gd fmla="*/ 1022 w 3285" name="TX344"/>
              <a:gd fmla="*/ 134 h 700" name="TY344"/>
              <a:gd fmla="*/ 1012 w 3285" name="TX345"/>
              <a:gd fmla="*/ 146 h 700" name="TY345"/>
              <a:gd fmla="*/ 1003 w 3285" name="TX346"/>
              <a:gd fmla="*/ 161 h 700" name="TY346"/>
              <a:gd fmla="*/ 994 w 3285" name="TX347"/>
              <a:gd fmla="*/ 176 h 700" name="TY347"/>
              <a:gd fmla="*/ 985 w 3285" name="TX348"/>
              <a:gd fmla="*/ 193 h 700" name="TY348"/>
              <a:gd fmla="*/ 978 w 3285" name="TX349"/>
              <a:gd fmla="*/ 211 h 700" name="TY349"/>
              <a:gd fmla="*/ 970 w 3285" name="TX350"/>
              <a:gd fmla="*/ 230 h 700" name="TY350"/>
              <a:gd fmla="*/ 963 w 3285" name="TX351"/>
              <a:gd fmla="*/ 250 h 700" name="TY351"/>
              <a:gd fmla="*/ 957 w 3285" name="TX352"/>
              <a:gd fmla="*/ 271 h 700" name="TY352"/>
              <a:gd fmla="*/ 885 w 3285" name="TX353"/>
              <a:gd fmla="*/ 518 h 700" name="TY353"/>
              <a:gd fmla="*/ 878 w 3285" name="TX354"/>
              <a:gd fmla="*/ 545 h 700" name="TY354"/>
              <a:gd fmla="*/ 872 w 3285" name="TX355"/>
              <a:gd fmla="*/ 569 h 700" name="TY355"/>
              <a:gd fmla="*/ 870 w 3285" name="TX356"/>
              <a:gd fmla="*/ 589 h 700" name="TY356"/>
              <a:gd fmla="*/ 869 w 3285" name="TX357"/>
              <a:gd fmla="*/ 607 h 700" name="TY357"/>
              <a:gd fmla="*/ 869 w 3285" name="TX358"/>
              <a:gd fmla="*/ 617 h 700" name="TY358"/>
              <a:gd fmla="*/ 871 w 3285" name="TX359"/>
              <a:gd fmla="*/ 626 h 700" name="TY359"/>
              <a:gd fmla="*/ 873 w 3285" name="TX360"/>
              <a:gd fmla="*/ 636 h 700" name="TY360"/>
              <a:gd fmla="*/ 877 w 3285" name="TX361"/>
              <a:gd fmla="*/ 644 h 700" name="TY361"/>
              <a:gd fmla="*/ 882 w 3285" name="TX362"/>
              <a:gd fmla="*/ 651 h 700" name="TY362"/>
              <a:gd fmla="*/ 888 w 3285" name="TX363"/>
              <a:gd fmla="*/ 660 h 700" name="TY363"/>
              <a:gd fmla="*/ 894 w 3285" name="TX364"/>
              <a:gd fmla="*/ 666 h 700" name="TY364"/>
              <a:gd fmla="*/ 902 w 3285" name="TX365"/>
              <a:gd fmla="*/ 673 h 700" name="TY365"/>
              <a:gd fmla="*/ 910 w 3285" name="TX366"/>
              <a:gd fmla="*/ 679 h 700" name="TY366"/>
              <a:gd fmla="*/ 920 w 3285" name="TX367"/>
              <a:gd fmla="*/ 684 h 700" name="TY367"/>
              <a:gd fmla="*/ 931 w 3285" name="TX368"/>
              <a:gd fmla="*/ 688 h 700" name="TY368"/>
              <a:gd fmla="*/ 941 w 3285" name="TX369"/>
              <a:gd fmla="*/ 692 h 700" name="TY369"/>
              <a:gd fmla="*/ 952 w 3285" name="TX370"/>
              <a:gd fmla="*/ 694 h 700" name="TY370"/>
              <a:gd fmla="*/ 964 w 3285" name="TX371"/>
              <a:gd fmla="*/ 697 h 700" name="TY371"/>
              <a:gd fmla="*/ 977 w 3285" name="TX372"/>
              <a:gd fmla="*/ 698 h 700" name="TY372"/>
              <a:gd fmla="*/ 991 w 3285" name="TX373"/>
              <a:gd fmla="*/ 698 h 700" name="TY373"/>
              <a:gd fmla="*/ 1007 w 3285" name="TX374"/>
              <a:gd fmla="*/ 698 h 700" name="TY374"/>
              <a:gd fmla="*/ 1024 w 3285" name="TX375"/>
              <a:gd fmla="*/ 695 h 700" name="TY375"/>
              <a:gd fmla="*/ 1040 w 3285" name="TX376"/>
              <a:gd fmla="*/ 693 h 700" name="TY376"/>
              <a:gd fmla="*/ 1057 w 3285" name="TX377"/>
              <a:gd fmla="*/ 688 h 700" name="TY377"/>
              <a:gd fmla="*/ 1074 w 3285" name="TX378"/>
              <a:gd fmla="*/ 684 h 700" name="TY378"/>
              <a:gd fmla="*/ 1092 w 3285" name="TX379"/>
              <a:gd fmla="*/ 676 h 700" name="TY379"/>
              <a:gd fmla="*/ 1108 w 3285" name="TX380"/>
              <a:gd fmla="*/ 669 h 700" name="TY380"/>
              <a:gd fmla="*/ 1125 w 3285" name="TX381"/>
              <a:gd fmla="*/ 660 h 700" name="TY381"/>
              <a:gd fmla="*/ 1142 w 3285" name="TX382"/>
              <a:gd fmla="*/ 650 h 700" name="TY382"/>
              <a:gd fmla="*/ 1158 w 3285" name="TX383"/>
              <a:gd fmla="*/ 638 h 700" name="TY383"/>
              <a:gd fmla="*/ 1174 w 3285" name="TX384"/>
              <a:gd fmla="*/ 626 h 700" name="TY384"/>
              <a:gd fmla="*/ 1188 w 3285" name="TX385"/>
              <a:gd fmla="*/ 613 h 700" name="TY385"/>
              <a:gd fmla="*/ 1202 w 3285" name="TX386"/>
              <a:gd fmla="*/ 598 h 700" name="TY386"/>
              <a:gd fmla="*/ 1216 w 3285" name="TX387"/>
              <a:gd fmla="*/ 582 h 700" name="TY387"/>
              <a:gd fmla="*/ 1229 w 3285" name="TX388"/>
              <a:gd fmla="*/ 566 h 700" name="TY388"/>
              <a:gd fmla="*/ 1241 w 3285" name="TX389"/>
              <a:gd fmla="*/ 549 h 700" name="TY389"/>
              <a:gd fmla="*/ 1251 w 3285" name="TX390"/>
              <a:gd fmla="*/ 530 h 700" name="TY390"/>
              <a:gd fmla="*/ 1261 w 3285" name="TX391"/>
              <a:gd fmla="*/ 512 h 700" name="TY391"/>
              <a:gd fmla="*/ 1269 w 3285" name="TX392"/>
              <a:gd fmla="*/ 493 h 700" name="TY392"/>
              <a:gd fmla="*/ 1275 w 3285" name="TX393"/>
              <a:gd fmla="*/ 475 h 700" name="TY393"/>
              <a:gd fmla="*/ 1281 w 3285" name="TX394"/>
              <a:gd fmla="*/ 456 h 700" name="TY394"/>
              <a:gd fmla="*/ 1285 w 3285" name="TX395"/>
              <a:gd fmla="*/ 437 h 700" name="TY395"/>
              <a:gd fmla="*/ 1286 w 3285" name="TX396"/>
              <a:gd fmla="*/ 418 h 700" name="TY396"/>
              <a:gd fmla="*/ 1287 w 3285" name="TX397"/>
              <a:gd fmla="*/ 399 h 700" name="TY397"/>
              <a:gd fmla="*/ 1287 w 3285" name="TX398"/>
              <a:gd fmla="*/ 386 h 700" name="TY398"/>
              <a:gd fmla="*/ 1286 w 3285" name="TX399"/>
              <a:gd fmla="*/ 374 h 700" name="TY399"/>
              <a:gd fmla="*/ 1284 w 3285" name="TX400"/>
              <a:gd fmla="*/ 363 h 700" name="TY400"/>
              <a:gd fmla="*/ 1281 w 3285" name="TX401"/>
              <a:gd fmla="*/ 354 h 700" name="TY401"/>
              <a:gd fmla="*/ 1278 w 3285" name="TX402"/>
              <a:gd fmla="*/ 344 h 700" name="TY402"/>
              <a:gd fmla="*/ 1273 w 3285" name="TX403"/>
              <a:gd fmla="*/ 334 h 700" name="TY403"/>
              <a:gd fmla="*/ 1268 w 3285" name="TX404"/>
              <a:gd fmla="*/ 327 h 700" name="TY404"/>
              <a:gd fmla="*/ 1262 w 3285" name="TX405"/>
              <a:gd fmla="*/ 320 h 700" name="TY405"/>
              <a:gd fmla="*/ 1255 w 3285" name="TX406"/>
              <a:gd fmla="*/ 314 h 700" name="TY406"/>
              <a:gd fmla="*/ 1248 w 3285" name="TX407"/>
              <a:gd fmla="*/ 308 h 700" name="TY407"/>
              <a:gd fmla="*/ 1241 w 3285" name="TX408"/>
              <a:gd fmla="*/ 305 h 700" name="TY408"/>
              <a:gd fmla="*/ 1232 w 3285" name="TX409"/>
              <a:gd fmla="*/ 301 h 700" name="TY409"/>
              <a:gd fmla="*/ 1224 w 3285" name="TX410"/>
              <a:gd fmla="*/ 298 h 700" name="TY410"/>
              <a:gd fmla="*/ 1214 w 3285" name="TX411"/>
              <a:gd fmla="*/ 296 h 700" name="TY411"/>
              <a:gd fmla="*/ 1205 w 3285" name="TX412"/>
              <a:gd fmla="*/ 295 h 700" name="TY412"/>
              <a:gd fmla="*/ 1194 w 3285" name="TX413"/>
              <a:gd fmla="*/ 294 h 700" name="TY413"/>
              <a:gd fmla="*/ 1175 w 3285" name="TX414"/>
              <a:gd fmla="*/ 295 h 700" name="TY414"/>
              <a:gd fmla="*/ 1155 w 3285" name="TX415"/>
              <a:gd fmla="*/ 299 h 700" name="TY415"/>
              <a:gd fmla="*/ 1133 w 3285" name="TX416"/>
              <a:gd fmla="*/ 305 h 700" name="TY416"/>
              <a:gd fmla="*/ 1109 w 3285" name="TX417"/>
              <a:gd fmla="*/ 313 h 700" name="TY417"/>
              <a:gd fmla="*/ 1086 w 3285" name="TX418"/>
              <a:gd fmla="*/ 325 h 700" name="TY418"/>
              <a:gd fmla="*/ 1062 w 3285" name="TX419"/>
              <a:gd fmla="*/ 338 h 700" name="TY419"/>
              <a:gd fmla="*/ 1038 w 3285" name="TX420"/>
              <a:gd fmla="*/ 355 h 700" name="TY420"/>
              <a:gd fmla="*/ 1013 w 3285" name="TX421"/>
              <a:gd fmla="*/ 374 h 700" name="TY421"/>
              <a:gd fmla="*/ 1063 w 3285" name="TX422"/>
              <a:gd fmla="*/ 211 h 700" name="TY422"/>
              <a:gd fmla="*/ 1075 w 3285" name="TX423"/>
              <a:gd fmla="*/ 175 h 700" name="TY423"/>
              <a:gd fmla="*/ 1084 w 3285" name="TX424"/>
              <a:gd fmla="*/ 146 h 700" name="TY424"/>
              <a:gd fmla="*/ 1094 w 3285" name="TX425"/>
              <a:gd fmla="*/ 125 h 700" name="TY425"/>
              <a:gd fmla="*/ 1101 w 3285" name="TX426"/>
              <a:gd fmla="*/ 112 h 700" name="TY426"/>
              <a:gd fmla="*/ 1106 w 3285" name="TX427"/>
              <a:gd fmla="*/ 106 h 700" name="TY427"/>
              <a:gd fmla="*/ 1111 w 3285" name="TX428"/>
              <a:gd fmla="*/ 101 h 700" name="TY428"/>
              <a:gd fmla="*/ 1117 w 3285" name="TX429"/>
              <a:gd fmla="*/ 96 h 700" name="TY429"/>
              <a:gd fmla="*/ 1123 w 3285" name="TX430"/>
              <a:gd fmla="*/ 93 h 700" name="TY430"/>
              <a:gd fmla="*/ 1129 w 3285" name="TX431"/>
              <a:gd fmla="*/ 90 h 700" name="TY431"/>
              <a:gd fmla="*/ 1136 w 3285" name="TX432"/>
              <a:gd fmla="*/ 88 h 700" name="TY432"/>
              <a:gd fmla="*/ 1143 w 3285" name="TX433"/>
              <a:gd fmla="*/ 87 h 700" name="TY433"/>
              <a:gd fmla="*/ 1150 w 3285" name="TX434"/>
              <a:gd fmla="*/ 87 h 700" name="TY434"/>
              <a:gd fmla="*/ 1168 w 3285" name="TX435"/>
              <a:gd fmla="*/ 88 h 700" name="TY435"/>
              <a:gd fmla="*/ 1189 w 3285" name="TX436"/>
              <a:gd fmla="*/ 90 h 700" name="TY436"/>
              <a:gd fmla="*/ 1231 w 3285" name="TX437"/>
              <a:gd fmla="*/ 95 h 700" name="TY437"/>
              <a:gd fmla="*/ 1258 w 3285" name="TX438"/>
              <a:gd fmla="*/ 96 h 700" name="TY438"/>
              <a:gd fmla="*/ 1270 w 3285" name="TX439"/>
              <a:gd fmla="*/ 96 h 700" name="TY439"/>
              <a:gd fmla="*/ 1281 w 3285" name="TX440"/>
              <a:gd fmla="*/ 94 h 700" name="TY440"/>
              <a:gd fmla="*/ 1292 w 3285" name="TX441"/>
              <a:gd fmla="*/ 91 h 700" name="TY441"/>
              <a:gd fmla="*/ 1299 w 3285" name="TX442"/>
              <a:gd fmla="*/ 88 h 700" name="TY442"/>
              <a:gd fmla="*/ 1306 w 3285" name="TX443"/>
              <a:gd fmla="*/ 82 h 700" name="TY443"/>
              <a:gd fmla="*/ 1310 w 3285" name="TX444"/>
              <a:gd fmla="*/ 77 h 700" name="TY444"/>
              <a:gd fmla="*/ 1313 w 3285" name="TX445"/>
              <a:gd fmla="*/ 71 h 700" name="TY445"/>
              <a:gd fmla="*/ 1313 w 3285" name="TX446"/>
              <a:gd fmla="*/ 64 h 700" name="TY446"/>
              <a:gd fmla="*/ 1062 w 3285" name="TX448"/>
              <a:gd fmla="*/ 374 h 700" name="TY448"/>
              <a:gd fmla="*/ 1062 w 3285" name="TX449"/>
              <a:gd fmla="*/ 374 h 700" name="TY449"/>
              <a:gd fmla="*/ 1082 w 3285" name="TX450"/>
              <a:gd fmla="*/ 362 h 700" name="TY450"/>
              <a:gd fmla="*/ 1100 w 3285" name="TX451"/>
              <a:gd fmla="*/ 352 h 700" name="TY451"/>
              <a:gd fmla="*/ 1109 w 3285" name="TX452"/>
              <a:gd fmla="*/ 350 h 700" name="TY452"/>
              <a:gd fmla="*/ 1117 w 3285" name="TX453"/>
              <a:gd fmla="*/ 348 h 700" name="TY453"/>
              <a:gd fmla="*/ 1125 w 3285" name="TX454"/>
              <a:gd fmla="*/ 346 h 700" name="TY454"/>
              <a:gd fmla="*/ 1133 w 3285" name="TX455"/>
              <a:gd fmla="*/ 346 h 700" name="TY455"/>
              <a:gd fmla="*/ 1144 w 3285" name="TX456"/>
              <a:gd fmla="*/ 346 h 700" name="TY456"/>
              <a:gd fmla="*/ 1155 w 3285" name="TX457"/>
              <a:gd fmla="*/ 350 h 700" name="TY457"/>
              <a:gd fmla="*/ 1163 w 3285" name="TX458"/>
              <a:gd fmla="*/ 355 h 700" name="TY458"/>
              <a:gd fmla="*/ 1171 w 3285" name="TX459"/>
              <a:gd fmla="*/ 362 h 700" name="TY459"/>
              <a:gd fmla="*/ 1175 w 3285" name="TX460"/>
              <a:gd fmla="*/ 368 h 700" name="TY460"/>
              <a:gd fmla="*/ 1180 w 3285" name="TX461"/>
              <a:gd fmla="*/ 374 h 700" name="TY461"/>
              <a:gd fmla="*/ 1183 w 3285" name="TX462"/>
              <a:gd fmla="*/ 381 h 700" name="TY462"/>
              <a:gd fmla="*/ 1186 w 3285" name="TX463"/>
              <a:gd fmla="*/ 388 h 700" name="TY463"/>
              <a:gd fmla="*/ 1189 w 3285" name="TX464"/>
              <a:gd fmla="*/ 405 h 700" name="TY464"/>
              <a:gd fmla="*/ 1191 w 3285" name="TX465"/>
              <a:gd fmla="*/ 421 h 700" name="TY465"/>
              <a:gd fmla="*/ 1191 w 3285" name="TX466"/>
              <a:gd fmla="*/ 442 h 700" name="TY466"/>
              <a:gd fmla="*/ 1188 w 3285" name="TX467"/>
              <a:gd fmla="*/ 462 h 700" name="TY467"/>
              <a:gd fmla="*/ 1183 w 3285" name="TX468"/>
              <a:gd fmla="*/ 482 h 700" name="TY468"/>
              <a:gd fmla="*/ 1177 w 3285" name="TX469"/>
              <a:gd fmla="*/ 502 h 700" name="TY469"/>
              <a:gd fmla="*/ 1170 w 3285" name="TX470"/>
              <a:gd fmla="*/ 524 h 700" name="TY470"/>
              <a:gd fmla="*/ 1161 w 3285" name="TX471"/>
              <a:gd fmla="*/ 544 h 700" name="TY471"/>
              <a:gd fmla="*/ 1150 w 3285" name="TX472"/>
              <a:gd fmla="*/ 564 h 700" name="TY472"/>
              <a:gd fmla="*/ 1138 w 3285" name="TX473"/>
              <a:gd fmla="*/ 585 h 700" name="TY473"/>
              <a:gd fmla="*/ 1125 w 3285" name="TX474"/>
              <a:gd fmla="*/ 604 h 700" name="TY474"/>
              <a:gd fmla="*/ 1111 w 3285" name="TX475"/>
              <a:gd fmla="*/ 620 h 700" name="TY475"/>
              <a:gd fmla="*/ 1096 w 3285" name="TX476"/>
              <a:gd fmla="*/ 635 h 700" name="TY476"/>
              <a:gd fmla="*/ 1082 w 3285" name="TX477"/>
              <a:gd fmla="*/ 645 h 700" name="TY477"/>
              <a:gd fmla="*/ 1067 w 3285" name="TX478"/>
              <a:gd fmla="*/ 655 h 700" name="TY478"/>
              <a:gd fmla="*/ 1051 w 3285" name="TX479"/>
              <a:gd fmla="*/ 661 h 700" name="TY479"/>
              <a:gd fmla="*/ 1034 w 3285" name="TX480"/>
              <a:gd fmla="*/ 664 h 700" name="TY480"/>
              <a:gd fmla="*/ 1018 w 3285" name="TX481"/>
              <a:gd fmla="*/ 666 h 700" name="TY481"/>
              <a:gd fmla="*/ 1005 w 3285" name="TX482"/>
              <a:gd fmla="*/ 666 h 700" name="TY482"/>
              <a:gd fmla="*/ 993 w 3285" name="TX483"/>
              <a:gd fmla="*/ 662 h 700" name="TY483"/>
              <a:gd fmla="*/ 981 w 3285" name="TX484"/>
              <a:gd fmla="*/ 656 h 700" name="TY484"/>
              <a:gd fmla="*/ 970 w 3285" name="TX485"/>
              <a:gd fmla="*/ 649 h 700" name="TY485"/>
              <a:gd fmla="*/ 960 w 3285" name="TX486"/>
              <a:gd fmla="*/ 641 h 700" name="TY486"/>
              <a:gd fmla="*/ 953 w 3285" name="TX487"/>
              <a:gd fmla="*/ 630 h 700" name="TY487"/>
              <a:gd fmla="*/ 950 w 3285" name="TX488"/>
              <a:gd fmla="*/ 619 h 700" name="TY488"/>
              <a:gd fmla="*/ 949 w 3285" name="TX489"/>
              <a:gd fmla="*/ 607 h 700" name="TY489"/>
              <a:gd fmla="*/ 950 w 3285" name="TX490"/>
              <a:gd fmla="*/ 591 h 700" name="TY490"/>
              <a:gd fmla="*/ 951 w 3285" name="TX491"/>
              <a:gd fmla="*/ 574 h 700" name="TY491"/>
              <a:gd fmla="*/ 953 w 3285" name="TX492"/>
              <a:gd fmla="*/ 556 h 700" name="TY492"/>
              <a:gd fmla="*/ 958 w 3285" name="TX493"/>
              <a:gd fmla="*/ 539 h 700" name="TY493"/>
              <a:gd fmla="*/ 963 w 3285" name="TX494"/>
              <a:gd fmla="*/ 523 h 700" name="TY494"/>
              <a:gd fmla="*/ 969 w 3285" name="TX495"/>
              <a:gd fmla="*/ 505 h 700" name="TY495"/>
              <a:gd fmla="*/ 976 w 3285" name="TX496"/>
              <a:gd fmla="*/ 488 h 700" name="TY496"/>
              <a:gd fmla="*/ 985 w 3285" name="TX497"/>
              <a:gd fmla="*/ 470 h 700" name="TY497"/>
              <a:gd fmla="*/ 994 w 3285" name="TX498"/>
              <a:gd fmla="*/ 454 h 700" name="TY498"/>
              <a:gd fmla="*/ 1003 w 3285" name="TX499"/>
              <a:gd fmla="*/ 438 h 700" name="TY499"/>
              <a:gd fmla="*/ 1013 w 3285" name="TX500"/>
              <a:gd fmla="*/ 424 h 700" name="TY500"/>
              <a:gd fmla="*/ 1022 w 3285" name="TX501"/>
              <a:gd fmla="*/ 412 h 700" name="TY501"/>
              <a:gd fmla="*/ 1032 w 3285" name="TX502"/>
              <a:gd fmla="*/ 400 h 700" name="TY502"/>
              <a:gd fmla="*/ 1042 w 3285" name="TX503"/>
              <a:gd fmla="*/ 389 h 700" name="TY503"/>
              <a:gd fmla="*/ 1052 w 3285" name="TX504"/>
              <a:gd fmla="*/ 381 h 700" name="TY504"/>
              <a:gd fmla="*/ 1062 w 3285" name="TX505"/>
              <a:gd fmla="*/ 374 h 700" name="TY505"/>
              <a:gd fmla="*/ 2495 w 3285" name="TX507"/>
              <a:gd fmla="*/ 308 h 700" name="TY507"/>
              <a:gd fmla="*/ 2495 w 3285" name="TX508"/>
              <a:gd fmla="*/ 308 h 700" name="TY508"/>
              <a:gd fmla="*/ 2488 w 3285" name="TX509"/>
              <a:gd fmla="*/ 305 h 700" name="TY509"/>
              <a:gd fmla="*/ 2482 w 3285" name="TX510"/>
              <a:gd fmla="*/ 301 h 700" name="TY510"/>
              <a:gd fmla="*/ 2466 w 3285" name="TX511"/>
              <a:gd fmla="*/ 296 h 700" name="TY511"/>
              <a:gd fmla="*/ 2448 w 3285" name="TX512"/>
              <a:gd fmla="*/ 293 h 700" name="TY512"/>
              <a:gd fmla="*/ 2428 w 3285" name="TX513"/>
              <a:gd fmla="*/ 292 h 700" name="TY513"/>
              <a:gd fmla="*/ 2414 w 3285" name="TX514"/>
              <a:gd fmla="*/ 293 h 700" name="TY514"/>
              <a:gd fmla="*/ 2398 w 3285" name="TX515"/>
              <a:gd fmla="*/ 294 h 700" name="TY515"/>
              <a:gd fmla="*/ 2384 w 3285" name="TX516"/>
              <a:gd fmla="*/ 296 h 700" name="TY516"/>
              <a:gd fmla="*/ 2370 w 3285" name="TX517"/>
              <a:gd fmla="*/ 299 h 700" name="TY517"/>
              <a:gd fmla="*/ 2355 w 3285" name="TX518"/>
              <a:gd fmla="*/ 302 h 700" name="TY518"/>
              <a:gd fmla="*/ 2341 w 3285" name="TX519"/>
              <a:gd fmla="*/ 307 h 700" name="TY519"/>
              <a:gd fmla="*/ 2328 w 3285" name="TX520"/>
              <a:gd fmla="*/ 313 h 700" name="TY520"/>
              <a:gd fmla="*/ 2314 w 3285" name="TX521"/>
              <a:gd fmla="*/ 320 h 700" name="TY521"/>
              <a:gd fmla="*/ 2302 w 3285" name="TX522"/>
              <a:gd fmla="*/ 327 h 700" name="TY522"/>
              <a:gd fmla="*/ 2289 w 3285" name="TX523"/>
              <a:gd fmla="*/ 336 h 700" name="TY523"/>
              <a:gd fmla="*/ 2275 w 3285" name="TX524"/>
              <a:gd fmla="*/ 345 h 700" name="TY524"/>
              <a:gd fmla="*/ 2263 w 3285" name="TX525"/>
              <a:gd fmla="*/ 355 h 700" name="TY525"/>
              <a:gd fmla="*/ 2252 w 3285" name="TX526"/>
              <a:gd fmla="*/ 365 h 700" name="TY526"/>
              <a:gd fmla="*/ 2240 w 3285" name="TX527"/>
              <a:gd fmla="*/ 377 h 700" name="TY527"/>
              <a:gd fmla="*/ 2228 w 3285" name="TX528"/>
              <a:gd fmla="*/ 390 h 700" name="TY528"/>
              <a:gd fmla="*/ 2217 w 3285" name="TX529"/>
              <a:gd fmla="*/ 404 h 700" name="TY529"/>
              <a:gd fmla="*/ 2199 w 3285" name="TX530"/>
              <a:gd fmla="*/ 429 h 700" name="TY530"/>
              <a:gd fmla="*/ 2182 w 3285" name="TX531"/>
              <a:gd fmla="*/ 454 h 700" name="TY531"/>
              <a:gd fmla="*/ 2169 w 3285" name="TX532"/>
              <a:gd fmla="*/ 479 h 700" name="TY532"/>
              <a:gd fmla="*/ 2159 w 3285" name="TX533"/>
              <a:gd fmla="*/ 502 h 700" name="TY533"/>
              <a:gd fmla="*/ 2149 w 3285" name="TX534"/>
              <a:gd fmla="*/ 527 h 700" name="TY534"/>
              <a:gd fmla="*/ 2143 w 3285" name="TX535"/>
              <a:gd fmla="*/ 552 h 700" name="TY535"/>
              <a:gd fmla="*/ 2140 w 3285" name="TX536"/>
              <a:gd fmla="*/ 577 h 700" name="TY536"/>
              <a:gd fmla="*/ 2138 w 3285" name="TX537"/>
              <a:gd fmla="*/ 603 h 700" name="TY537"/>
              <a:gd fmla="*/ 2138 w 3285" name="TX538"/>
              <a:gd fmla="*/ 614 h 700" name="TY538"/>
              <a:gd fmla="*/ 2140 w 3285" name="TX539"/>
              <a:gd fmla="*/ 625 h 700" name="TY539"/>
              <a:gd fmla="*/ 2142 w 3285" name="TX540"/>
              <a:gd fmla="*/ 636 h 700" name="TY540"/>
              <a:gd fmla="*/ 2144 w 3285" name="TX541"/>
              <a:gd fmla="*/ 645 h 700" name="TY541"/>
              <a:gd fmla="*/ 2147 w 3285" name="TX542"/>
              <a:gd fmla="*/ 654 h 700" name="TY542"/>
              <a:gd fmla="*/ 2151 w 3285" name="TX543"/>
              <a:gd fmla="*/ 661 h 700" name="TY543"/>
              <a:gd fmla="*/ 2156 w 3285" name="TX544"/>
              <a:gd fmla="*/ 668 h 700" name="TY544"/>
              <a:gd fmla="*/ 2161 w 3285" name="TX545"/>
              <a:gd fmla="*/ 674 h 700" name="TY545"/>
              <a:gd fmla="*/ 2167 w 3285" name="TX546"/>
              <a:gd fmla="*/ 680 h 700" name="TY546"/>
              <a:gd fmla="*/ 2174 w 3285" name="TX547"/>
              <a:gd fmla="*/ 684 h 700" name="TY547"/>
              <a:gd fmla="*/ 2181 w 3285" name="TX548"/>
              <a:gd fmla="*/ 688 h 700" name="TY548"/>
              <a:gd fmla="*/ 2188 w 3285" name="TX549"/>
              <a:gd fmla="*/ 691 h 700" name="TY549"/>
              <a:gd fmla="*/ 2198 w 3285" name="TX550"/>
              <a:gd fmla="*/ 693 h 700" name="TY550"/>
              <a:gd fmla="*/ 2206 w 3285" name="TX551"/>
              <a:gd fmla="*/ 695 h 700" name="TY551"/>
              <a:gd fmla="*/ 2216 w 3285" name="TX552"/>
              <a:gd fmla="*/ 697 h 700" name="TY552"/>
              <a:gd fmla="*/ 2227 w 3285" name="TX553"/>
              <a:gd fmla="*/ 697 h 700" name="TY553"/>
              <a:gd fmla="*/ 2240 w 3285" name="TX554"/>
              <a:gd fmla="*/ 697 h 700" name="TY554"/>
              <a:gd fmla="*/ 2254 w 3285" name="TX555"/>
              <a:gd fmla="*/ 694 h 700" name="TY555"/>
              <a:gd fmla="*/ 2268 w 3285" name="TX556"/>
              <a:gd fmla="*/ 693 h 700" name="TY556"/>
              <a:gd fmla="*/ 2283 w 3285" name="TX557"/>
              <a:gd fmla="*/ 689 h 700" name="TY557"/>
              <a:gd fmla="*/ 2297 w 3285" name="TX558"/>
              <a:gd fmla="*/ 686 h 700" name="TY558"/>
              <a:gd fmla="*/ 2312 w 3285" name="TX559"/>
              <a:gd fmla="*/ 681 h 700" name="TY559"/>
              <a:gd fmla="*/ 2343 w 3285" name="TX560"/>
              <a:gd fmla="*/ 669 h 700" name="TY560"/>
              <a:gd fmla="*/ 2376 w 3285" name="TX561"/>
              <a:gd fmla="*/ 654 h 700" name="TY561"/>
              <a:gd fmla="*/ 2410 w 3285" name="TX562"/>
              <a:gd fmla="*/ 636 h 700" name="TY562"/>
              <a:gd fmla="*/ 2445 w 3285" name="TX563"/>
              <a:gd fmla="*/ 613 h 700" name="TY563"/>
              <a:gd fmla="*/ 2482 w 3285" name="TX564"/>
              <a:gd fmla="*/ 588 h 700" name="TY564"/>
              <a:gd fmla="*/ 2461 w 3285" name="TX565"/>
              <a:gd fmla="*/ 568 h 700" name="TY565"/>
              <a:gd fmla="*/ 2426 w 3285" name="TX566"/>
              <a:gd fmla="*/ 588 h 700" name="TY566"/>
              <a:gd fmla="*/ 2393 w 3285" name="TX567"/>
              <a:gd fmla="*/ 605 h 700" name="TY567"/>
              <a:gd fmla="*/ 2366 w 3285" name="TX568"/>
              <a:gd fmla="*/ 617 h 700" name="TY568"/>
              <a:gd fmla="*/ 2345 w 3285" name="TX569"/>
              <a:gd fmla="*/ 626 h 700" name="TY569"/>
              <a:gd fmla="*/ 2330 w 3285" name="TX570"/>
              <a:gd fmla="*/ 631 h 700" name="TY570"/>
              <a:gd fmla="*/ 2316 w 3285" name="TX571"/>
              <a:gd fmla="*/ 635 h 700" name="TY571"/>
              <a:gd fmla="*/ 2303 w 3285" name="TX572"/>
              <a:gd fmla="*/ 636 h 700" name="TY572"/>
              <a:gd fmla="*/ 2290 w 3285" name="TX573"/>
              <a:gd fmla="*/ 637 h 700" name="TY573"/>
              <a:gd fmla="*/ 2278 w 3285" name="TX574"/>
              <a:gd fmla="*/ 636 h 700" name="TY574"/>
              <a:gd fmla="*/ 2267 w 3285" name="TX575"/>
              <a:gd fmla="*/ 633 h 700" name="TY575"/>
              <a:gd fmla="*/ 2258 w 3285" name="TX576"/>
              <a:gd fmla="*/ 630 h 700" name="TY576"/>
              <a:gd fmla="*/ 2250 w 3285" name="TX577"/>
              <a:gd fmla="*/ 624 h 700" name="TY577"/>
              <a:gd fmla="*/ 2247 w 3285" name="TX578"/>
              <a:gd fmla="*/ 620 h 700" name="TY578"/>
              <a:gd fmla="*/ 2244 w 3285" name="TX579"/>
              <a:gd fmla="*/ 616 h 700" name="TY579"/>
              <a:gd fmla="*/ 2240 w 3285" name="TX580"/>
              <a:gd fmla="*/ 606 h 700" name="TY580"/>
              <a:gd fmla="*/ 2237 w 3285" name="TX581"/>
              <a:gd fmla="*/ 593 h 700" name="TY581"/>
              <a:gd fmla="*/ 2236 w 3285" name="TX582"/>
              <a:gd fmla="*/ 577 h 700" name="TY582"/>
              <a:gd fmla="*/ 2237 w 3285" name="TX583"/>
              <a:gd fmla="*/ 555 h 700" name="TY583"/>
              <a:gd fmla="*/ 2242 w 3285" name="TX584"/>
              <a:gd fmla="*/ 530 h 700" name="TY584"/>
              <a:gd fmla="*/ 2337 w 3285" name="TX585"/>
              <a:gd fmla="*/ 496 h 700" name="TY585"/>
              <a:gd fmla="*/ 2370 w 3285" name="TX586"/>
              <a:gd fmla="*/ 483 h 700" name="TY586"/>
              <a:gd fmla="*/ 2392 w 3285" name="TX587"/>
              <a:gd fmla="*/ 474 h 700" name="TY587"/>
              <a:gd fmla="*/ 2424 w 3285" name="TX588"/>
              <a:gd fmla="*/ 458 h 700" name="TY588"/>
              <a:gd fmla="*/ 2452 w 3285" name="TX589"/>
              <a:gd fmla="*/ 443 h 700" name="TY589"/>
              <a:gd fmla="*/ 2473 w 3285" name="TX590"/>
              <a:gd fmla="*/ 429 h 700" name="TY590"/>
              <a:gd fmla="*/ 2482 w 3285" name="TX591"/>
              <a:gd fmla="*/ 420 h 700" name="TY591"/>
              <a:gd fmla="*/ 2490 w 3285" name="TX592"/>
              <a:gd fmla="*/ 413 h 700" name="TY592"/>
              <a:gd fmla="*/ 2502 w 3285" name="TX593"/>
              <a:gd fmla="*/ 399 h 700" name="TY593"/>
              <a:gd fmla="*/ 2507 w 3285" name="TX594"/>
              <a:gd fmla="*/ 392 h 700" name="TY594"/>
              <a:gd fmla="*/ 2510 w 3285" name="TX595"/>
              <a:gd fmla="*/ 383 h 700" name="TY595"/>
              <a:gd fmla="*/ 2513 w 3285" name="TX596"/>
              <a:gd fmla="*/ 376 h 700" name="TY596"/>
              <a:gd fmla="*/ 2515 w 3285" name="TX597"/>
              <a:gd fmla="*/ 369 h 700" name="TY597"/>
              <a:gd fmla="*/ 2516 w 3285" name="TX598"/>
              <a:gd fmla="*/ 362 h 700" name="TY598"/>
              <a:gd fmla="*/ 2517 w 3285" name="TX599"/>
              <a:gd fmla="*/ 354 h 700" name="TY599"/>
              <a:gd fmla="*/ 2516 w 3285" name="TX600"/>
              <a:gd fmla="*/ 346 h 700" name="TY600"/>
              <a:gd fmla="*/ 2515 w 3285" name="TX601"/>
              <a:gd fmla="*/ 340 h 700" name="TY601"/>
              <a:gd fmla="*/ 2514 w 3285" name="TX602"/>
              <a:gd fmla="*/ 333 h 700" name="TY602"/>
              <a:gd fmla="*/ 2511 w 3285" name="TX603"/>
              <a:gd fmla="*/ 328 h 700" name="TY603"/>
              <a:gd fmla="*/ 2508 w 3285" name="TX604"/>
              <a:gd fmla="*/ 323 h 700" name="TY604"/>
              <a:gd fmla="*/ 2504 w 3285" name="TX605"/>
              <a:gd fmla="*/ 318 h 700" name="TY605"/>
              <a:gd fmla="*/ 2500 w 3285" name="TX606"/>
              <a:gd fmla="*/ 313 h 700" name="TY606"/>
              <a:gd fmla="*/ 2495 w 3285" name="TX607"/>
              <a:gd fmla="*/ 308 h 700" name="TY607"/>
              <a:gd fmla="*/ 2396 w 3285" name="TX609"/>
              <a:gd fmla="*/ 427 h 700" name="TY609"/>
              <a:gd fmla="*/ 2396 w 3285" name="TX610"/>
              <a:gd fmla="*/ 427 h 700" name="TY610"/>
              <a:gd fmla="*/ 2383 w 3285" name="TX611"/>
              <a:gd fmla="*/ 437 h 700" name="TY611"/>
              <a:gd fmla="*/ 2368 w 3285" name="TX612"/>
              <a:gd fmla="*/ 446 h 700" name="TY612"/>
              <a:gd fmla="*/ 2352 w 3285" name="TX613"/>
              <a:gd fmla="*/ 456 h 700" name="TY613"/>
              <a:gd fmla="*/ 2335 w 3285" name="TX614"/>
              <a:gd fmla="*/ 465 h 700" name="TY614"/>
              <a:gd fmla="*/ 2316 w 3285" name="TX615"/>
              <a:gd fmla="*/ 474 h 700" name="TY615"/>
              <a:gd fmla="*/ 2294 w 3285" name="TX616"/>
              <a:gd fmla="*/ 483 h 700" name="TY616"/>
              <a:gd fmla="*/ 2249 w 3285" name="TX617"/>
              <a:gd fmla="*/ 500 h 700" name="TY617"/>
              <a:gd fmla="*/ 2256 w 3285" name="TX618"/>
              <a:gd fmla="*/ 474 h 700" name="TY618"/>
              <a:gd fmla="*/ 2265 w 3285" name="TX619"/>
              <a:gd fmla="*/ 448 h 700" name="TY619"/>
              <a:gd fmla="*/ 2275 w 3285" name="TX620"/>
              <a:gd fmla="*/ 421 h 700" name="TY620"/>
              <a:gd fmla="*/ 2289 w 3285" name="TX621"/>
              <a:gd fmla="*/ 395 h 700" name="TY621"/>
              <a:gd fmla="*/ 2299 w 3285" name="TX622"/>
              <a:gd fmla="*/ 380 h 700" name="TY622"/>
              <a:gd fmla="*/ 2310 w 3285" name="TX623"/>
              <a:gd fmla="*/ 365 h 700" name="TY623"/>
              <a:gd fmla="*/ 2323 w 3285" name="TX624"/>
              <a:gd fmla="*/ 354 h 700" name="TY624"/>
              <a:gd fmla="*/ 2336 w 3285" name="TX625"/>
              <a:gd fmla="*/ 344 h 700" name="TY625"/>
              <a:gd fmla="*/ 2347 w 3285" name="TX626"/>
              <a:gd fmla="*/ 338 h 700" name="TY626"/>
              <a:gd fmla="*/ 2358 w 3285" name="TX627"/>
              <a:gd fmla="*/ 333 h 700" name="TY627"/>
              <a:gd fmla="*/ 2368 w 3285" name="TX628"/>
              <a:gd fmla="*/ 331 h 700" name="TY628"/>
              <a:gd fmla="*/ 2380 w 3285" name="TX629"/>
              <a:gd fmla="*/ 331 h 700" name="TY629"/>
              <a:gd fmla="*/ 2390 w 3285" name="TX630"/>
              <a:gd fmla="*/ 331 h 700" name="TY630"/>
              <a:gd fmla="*/ 2399 w 3285" name="TX631"/>
              <a:gd fmla="*/ 333 h 700" name="TY631"/>
              <a:gd fmla="*/ 2408 w 3285" name="TX632"/>
              <a:gd fmla="*/ 337 h 700" name="TY632"/>
              <a:gd fmla="*/ 2415 w 3285" name="TX633"/>
              <a:gd fmla="*/ 343 h 700" name="TY633"/>
              <a:gd fmla="*/ 2421 w 3285" name="TX634"/>
              <a:gd fmla="*/ 349 h 700" name="TY634"/>
              <a:gd fmla="*/ 2426 w 3285" name="TX635"/>
              <a:gd fmla="*/ 356 h 700" name="TY635"/>
              <a:gd fmla="*/ 2428 w 3285" name="TX636"/>
              <a:gd fmla="*/ 364 h 700" name="TY636"/>
              <a:gd fmla="*/ 2429 w 3285" name="TX637"/>
              <a:gd fmla="*/ 374 h 700" name="TY637"/>
              <a:gd fmla="*/ 2428 w 3285" name="TX638"/>
              <a:gd fmla="*/ 381 h 700" name="TY638"/>
              <a:gd fmla="*/ 2427 w 3285" name="TX639"/>
              <a:gd fmla="*/ 388 h 700" name="TY639"/>
              <a:gd fmla="*/ 2424 w 3285" name="TX640"/>
              <a:gd fmla="*/ 394 h 700" name="TY640"/>
              <a:gd fmla="*/ 2421 w 3285" name="TX641"/>
              <a:gd fmla="*/ 401 h 700" name="TY641"/>
              <a:gd fmla="*/ 2416 w 3285" name="TX642"/>
              <a:gd fmla="*/ 407 h 700" name="TY642"/>
              <a:gd fmla="*/ 2410 w 3285" name="TX643"/>
              <a:gd fmla="*/ 414 h 700" name="TY643"/>
              <a:gd fmla="*/ 2396 w 3285" name="TX644"/>
              <a:gd fmla="*/ 427 h 700" name="TY644"/>
              <a:gd fmla="*/ 3270 w 3285" name="TX646"/>
              <a:gd fmla="*/ 39 h 700" name="TY646"/>
              <a:gd fmla="*/ 3270 w 3285" name="TX647"/>
              <a:gd fmla="*/ 39 h 700" name="TY647"/>
              <a:gd fmla="*/ 3263 w 3285" name="TX648"/>
              <a:gd fmla="*/ 34 h 700" name="TY648"/>
              <a:gd fmla="*/ 3253 w 3285" name="TX649"/>
              <a:gd fmla="*/ 31 h 700" name="TY649"/>
              <a:gd fmla="*/ 3242 w 3285" name="TX650"/>
              <a:gd fmla="*/ 29 h 700" name="TY650"/>
              <a:gd fmla="*/ 3232 w 3285" name="TX651"/>
              <a:gd fmla="*/ 28 h 700" name="TY651"/>
              <a:gd fmla="*/ 3208 w 3285" name="TX652"/>
              <a:gd fmla="*/ 29 h 700" name="TY652"/>
              <a:gd fmla="*/ 3184 w 3285" name="TX653"/>
              <a:gd fmla="*/ 33 h 700" name="TY653"/>
              <a:gd fmla="*/ 3158 w 3285" name="TX654"/>
              <a:gd fmla="*/ 38 h 700" name="TY654"/>
              <a:gd fmla="*/ 3133 w 3285" name="TX655"/>
              <a:gd fmla="*/ 45 h 700" name="TY655"/>
              <a:gd fmla="*/ 3106 w 3285" name="TX656"/>
              <a:gd fmla="*/ 54 h 700" name="TY656"/>
              <a:gd fmla="*/ 3083 w 3285" name="TX657"/>
              <a:gd fmla="*/ 65 h 700" name="TY657"/>
              <a:gd fmla="*/ 3059 w 3285" name="TX658"/>
              <a:gd fmla="*/ 77 h 700" name="TY658"/>
              <a:gd fmla="*/ 3038 w 3285" name="TX659"/>
              <a:gd fmla="*/ 91 h 700" name="TY659"/>
              <a:gd fmla="*/ 3018 w 3285" name="TX660"/>
              <a:gd fmla="*/ 108 h 700" name="TY660"/>
              <a:gd fmla="*/ 3000 w 3285" name="TX661"/>
              <a:gd fmla="*/ 125 h 700" name="TY661"/>
              <a:gd fmla="*/ 2985 w 3285" name="TX662"/>
              <a:gd fmla="*/ 144 h 700" name="TY662"/>
              <a:gd fmla="*/ 2970 w 3285" name="TX663"/>
              <a:gd fmla="*/ 164 h 700" name="TY663"/>
              <a:gd fmla="*/ 2957 w 3285" name="TX664"/>
              <a:gd fmla="*/ 188 h 700" name="TY664"/>
              <a:gd fmla="*/ 2944 w 3285" name="TX665"/>
              <a:gd fmla="*/ 218 h 700" name="TY665"/>
              <a:gd fmla="*/ 2930 w 3285" name="TX666"/>
              <a:gd fmla="*/ 253 h 700" name="TY666"/>
              <a:gd fmla="*/ 2916 w 3285" name="TX667"/>
              <a:gd fmla="*/ 296 h 700" name="TY667"/>
              <a:gd fmla="*/ 2893 w 3285" name="TX668"/>
              <a:gd fmla="*/ 294 h 700" name="TY668"/>
              <a:gd fmla="*/ 2876 w 3285" name="TX669"/>
              <a:gd fmla="*/ 293 h 700" name="TY669"/>
              <a:gd fmla="*/ 2861 w 3285" name="TX670"/>
              <a:gd fmla="*/ 294 h 700" name="TY670"/>
              <a:gd fmla="*/ 2845 w 3285" name="TX671"/>
              <a:gd fmla="*/ 295 h 700" name="TY671"/>
              <a:gd fmla="*/ 2830 w 3285" name="TX672"/>
              <a:gd fmla="*/ 299 h 700" name="TY672"/>
              <a:gd fmla="*/ 2813 w 3285" name="TX673"/>
              <a:gd fmla="*/ 303 h 700" name="TY673"/>
              <a:gd fmla="*/ 2796 w 3285" name="TX674"/>
              <a:gd fmla="*/ 309 h 700" name="TY674"/>
              <a:gd fmla="*/ 2780 w 3285" name="TX675"/>
              <a:gd fmla="*/ 315 h 700" name="TY675"/>
              <a:gd fmla="*/ 2762 w 3285" name="TX676"/>
              <a:gd fmla="*/ 325 h 700" name="TY676"/>
              <a:gd fmla="*/ 2744 w 3285" name="TX677"/>
              <a:gd fmla="*/ 334 h 700" name="TY677"/>
              <a:gd fmla="*/ 2726 w 3285" name="TX678"/>
              <a:gd fmla="*/ 345 h 700" name="TY678"/>
              <a:gd fmla="*/ 2708 w 3285" name="TX679"/>
              <a:gd fmla="*/ 357 h 700" name="TY679"/>
              <a:gd fmla="*/ 2691 w 3285" name="TX680"/>
              <a:gd fmla="*/ 371 h 700" name="TY680"/>
              <a:gd fmla="*/ 2675 w 3285" name="TX681"/>
              <a:gd fmla="*/ 387 h 700" name="TY681"/>
              <a:gd fmla="*/ 2658 w 3285" name="TX682"/>
              <a:gd fmla="*/ 404 h 700" name="TY682"/>
              <a:gd fmla="*/ 2643 w 3285" name="TX683"/>
              <a:gd fmla="*/ 421 h 700" name="TY683"/>
              <a:gd fmla="*/ 2627 w 3285" name="TX684"/>
              <a:gd fmla="*/ 440 h 700" name="TY684"/>
              <a:gd fmla="*/ 2613 w 3285" name="TX685"/>
              <a:gd fmla="*/ 461 h 700" name="TY685"/>
              <a:gd fmla="*/ 2598 w 3285" name="TX686"/>
              <a:gd fmla="*/ 482 h 700" name="TY686"/>
              <a:gd fmla="*/ 2587 w 3285" name="TX687"/>
              <a:gd fmla="*/ 504 h 700" name="TY687"/>
              <a:gd fmla="*/ 2576 w 3285" name="TX688"/>
              <a:gd fmla="*/ 523 h 700" name="TY688"/>
              <a:gd fmla="*/ 2568 w 3285" name="TX689"/>
              <a:gd fmla="*/ 543 h 700" name="TY689"/>
              <a:gd fmla="*/ 2562 w 3285" name="TX690"/>
              <a:gd fmla="*/ 561 h 700" name="TY690"/>
              <a:gd fmla="*/ 2557 w 3285" name="TX691"/>
              <a:gd fmla="*/ 579 h 700" name="TY691"/>
              <a:gd fmla="*/ 2554 w 3285" name="TX692"/>
              <a:gd fmla="*/ 597 h 700" name="TY692"/>
              <a:gd fmla="*/ 2553 w 3285" name="TX693"/>
              <a:gd fmla="*/ 613 h 700" name="TY693"/>
              <a:gd fmla="*/ 2553 w 3285" name="TX694"/>
              <a:gd fmla="*/ 624 h 700" name="TY694"/>
              <a:gd fmla="*/ 2554 w 3285" name="TX695"/>
              <a:gd fmla="*/ 633 h 700" name="TY695"/>
              <a:gd fmla="*/ 2557 w 3285" name="TX696"/>
              <a:gd fmla="*/ 642 h 700" name="TY696"/>
              <a:gd fmla="*/ 2559 w 3285" name="TX697"/>
              <a:gd fmla="*/ 650 h 700" name="TY697"/>
              <a:gd fmla="*/ 2562 w 3285" name="TX698"/>
              <a:gd fmla="*/ 658 h 700" name="TY698"/>
              <a:gd fmla="*/ 2565 w 3285" name="TX699"/>
              <a:gd fmla="*/ 664 h 700" name="TY699"/>
              <a:gd fmla="*/ 2570 w 3285" name="TX700"/>
              <a:gd fmla="*/ 672 h 700" name="TY700"/>
              <a:gd fmla="*/ 2575 w 3285" name="TX701"/>
              <a:gd fmla="*/ 678 h 700" name="TY701"/>
              <a:gd fmla="*/ 2581 w 3285" name="TX702"/>
              <a:gd fmla="*/ 682 h 700" name="TY702"/>
              <a:gd fmla="*/ 2587 w 3285" name="TX703"/>
              <a:gd fmla="*/ 687 h 700" name="TY703"/>
              <a:gd fmla="*/ 2593 w 3285" name="TX704"/>
              <a:gd fmla="*/ 691 h 700" name="TY704"/>
              <a:gd fmla="*/ 2600 w 3285" name="TX705"/>
              <a:gd fmla="*/ 693 h 700" name="TY705"/>
              <a:gd fmla="*/ 2607 w 3285" name="TX706"/>
              <a:gd fmla="*/ 695 h 700" name="TY706"/>
              <a:gd fmla="*/ 2614 w 3285" name="TX707"/>
              <a:gd fmla="*/ 698 h 700" name="TY707"/>
              <a:gd fmla="*/ 2629 w 3285" name="TX708"/>
              <a:gd fmla="*/ 699 h 700" name="TY708"/>
              <a:gd fmla="*/ 2649 w 3285" name="TX709"/>
              <a:gd fmla="*/ 698 h 700" name="TY709"/>
              <a:gd fmla="*/ 2670 w 3285" name="TX710"/>
              <a:gd fmla="*/ 693 h 700" name="TY710"/>
              <a:gd fmla="*/ 2693 w 3285" name="TX711"/>
              <a:gd fmla="*/ 687 h 700" name="TY711"/>
              <a:gd fmla="*/ 2717 w 3285" name="TX712"/>
              <a:gd fmla="*/ 678 h 700" name="TY712"/>
              <a:gd fmla="*/ 2728 w 3285" name="TX713"/>
              <a:gd fmla="*/ 672 h 700" name="TY713"/>
              <a:gd fmla="*/ 2742 w 3285" name="TX714"/>
              <a:gd fmla="*/ 664 h 700" name="TY714"/>
              <a:gd fmla="*/ 2770 w 3285" name="TX715"/>
              <a:gd fmla="*/ 647 h 700" name="TY715"/>
              <a:gd fmla="*/ 2802 w 3285" name="TX716"/>
              <a:gd fmla="*/ 624 h 700" name="TY716"/>
              <a:gd fmla="*/ 2837 w 3285" name="TX717"/>
              <a:gd fmla="*/ 595 h 700" name="TY717"/>
              <a:gd fmla="*/ 2817 w 3285" name="TX718"/>
              <a:gd fmla="*/ 653 h 700" name="TY718"/>
              <a:gd fmla="*/ 2811 w 3285" name="TX719"/>
              <a:gd fmla="*/ 668 h 700" name="TY719"/>
              <a:gd fmla="*/ 2810 w 3285" name="TX720"/>
              <a:gd fmla="*/ 679 h 700" name="TY720"/>
              <a:gd fmla="*/ 2810 w 3285" name="TX721"/>
              <a:gd fmla="*/ 682 h 700" name="TY721"/>
              <a:gd fmla="*/ 2812 w 3285" name="TX722"/>
              <a:gd fmla="*/ 686 h 700" name="TY722"/>
              <a:gd fmla="*/ 2814 w 3285" name="TX723"/>
              <a:gd fmla="*/ 689 h 700" name="TY723"/>
              <a:gd fmla="*/ 2819 w 3285" name="TX724"/>
              <a:gd fmla="*/ 693 h 700" name="TY724"/>
              <a:gd fmla="*/ 2824 w 3285" name="TX725"/>
              <a:gd fmla="*/ 695 h 700" name="TY725"/>
              <a:gd fmla="*/ 2829 w 3285" name="TX726"/>
              <a:gd fmla="*/ 698 h 700" name="TY726"/>
              <a:gd fmla="*/ 2836 w 3285" name="TX727"/>
              <a:gd fmla="*/ 699 h 700" name="TY727"/>
              <a:gd fmla="*/ 2842 w 3285" name="TX728"/>
              <a:gd fmla="*/ 699 h 700" name="TY728"/>
              <a:gd fmla="*/ 2860 w 3285" name="TX729"/>
              <a:gd fmla="*/ 698 h 700" name="TY729"/>
              <a:gd fmla="*/ 2880 w 3285" name="TX730"/>
              <a:gd fmla="*/ 693 h 700" name="TY730"/>
              <a:gd fmla="*/ 2903 w 3285" name="TX731"/>
              <a:gd fmla="*/ 686 h 700" name="TY731"/>
              <a:gd fmla="*/ 2929 w 3285" name="TX732"/>
              <a:gd fmla="*/ 675 h 700" name="TY732"/>
              <a:gd fmla="*/ 2950 w 3285" name="TX733"/>
              <a:gd fmla="*/ 664 h 700" name="TY733"/>
              <a:gd fmla="*/ 2978 w 3285" name="TX734"/>
              <a:gd fmla="*/ 649 h 700" name="TY734"/>
              <a:gd fmla="*/ 3011 w 3285" name="TX735"/>
              <a:gd fmla="*/ 630 h 700" name="TY735"/>
              <a:gd fmla="*/ 3049 w 3285" name="TX736"/>
              <a:gd fmla="*/ 606 h 700" name="TY736"/>
              <a:gd fmla="*/ 3031 w 3285" name="TX737"/>
              <a:gd fmla="*/ 588 h 700" name="TY737"/>
              <a:gd fmla="*/ 2982 w 3285" name="TX738"/>
              <a:gd fmla="*/ 617 h 700" name="TY738"/>
              <a:gd fmla="*/ 2964 w 3285" name="TX739"/>
              <a:gd fmla="*/ 626 h 700" name="TY739"/>
              <a:gd fmla="*/ 2951 w 3285" name="TX740"/>
              <a:gd fmla="*/ 632 h 700" name="TY740"/>
              <a:gd fmla="*/ 2938 w 3285" name="TX741"/>
              <a:gd fmla="*/ 637 h 700" name="TY741"/>
              <a:gd fmla="*/ 2926 w 3285" name="TX742"/>
              <a:gd fmla="*/ 638 h 700" name="TY742"/>
              <a:gd fmla="*/ 2919 w 3285" name="TX743"/>
              <a:gd fmla="*/ 637 h 700" name="TY743"/>
              <a:gd fmla="*/ 2916 w 3285" name="TX744"/>
              <a:gd fmla="*/ 636 h 700" name="TY744"/>
              <a:gd fmla="*/ 2913 w 3285" name="TX745"/>
              <a:gd fmla="*/ 633 h 700" name="TY745"/>
              <a:gd fmla="*/ 2911 w 3285" name="TX746"/>
              <a:gd fmla="*/ 631 h 700" name="TY746"/>
              <a:gd fmla="*/ 2910 w 3285" name="TX747"/>
              <a:gd fmla="*/ 629 h 700" name="TY747"/>
              <a:gd fmla="*/ 2908 w 3285" name="TX748"/>
              <a:gd fmla="*/ 620 h 700" name="TY748"/>
              <a:gd fmla="*/ 2910 w 3285" name="TX749"/>
              <a:gd fmla="*/ 611 h 700" name="TY749"/>
              <a:gd fmla="*/ 2912 w 3285" name="TX750"/>
              <a:gd fmla="*/ 595 h 700" name="TY750"/>
              <a:gd fmla="*/ 2924 w 3285" name="TX751"/>
              <a:gd fmla="*/ 555 h 700" name="TY751"/>
              <a:gd fmla="*/ 3010 w 3285" name="TX752"/>
              <a:gd fmla="*/ 274 h 700" name="TY752"/>
              <a:gd fmla="*/ 3038 w 3285" name="TX753"/>
              <a:gd fmla="*/ 183 h 700" name="TY753"/>
              <a:gd fmla="*/ 3047 w 3285" name="TX754"/>
              <a:gd fmla="*/ 156 h 700" name="TY754"/>
              <a:gd fmla="*/ 3054 w 3285" name="TX755"/>
              <a:gd fmla="*/ 139 h 700" name="TY755"/>
              <a:gd fmla="*/ 3061 w 3285" name="TX756"/>
              <a:gd fmla="*/ 125 h 700" name="TY756"/>
              <a:gd fmla="*/ 3068 w 3285" name="TX757"/>
              <a:gd fmla="*/ 112 h 700" name="TY757"/>
              <a:gd fmla="*/ 3077 w 3285" name="TX758"/>
              <a:gd fmla="*/ 103 h 700" name="TY758"/>
              <a:gd fmla="*/ 3085 w 3285" name="TX759"/>
              <a:gd fmla="*/ 96 h 700" name="TY759"/>
              <a:gd fmla="*/ 3093 w 3285" name="TX760"/>
              <a:gd fmla="*/ 93 h 700" name="TY760"/>
              <a:gd fmla="*/ 3102 w 3285" name="TX761"/>
              <a:gd fmla="*/ 89 h 700" name="TY761"/>
              <a:gd fmla="*/ 3111 w 3285" name="TX762"/>
              <a:gd fmla="*/ 87 h 700" name="TY762"/>
              <a:gd fmla="*/ 3122 w 3285" name="TX763"/>
              <a:gd fmla="*/ 87 h 700" name="TY763"/>
              <a:gd fmla="*/ 3143 w 3285" name="TX764"/>
              <a:gd fmla="*/ 88 h 700" name="TY764"/>
              <a:gd fmla="*/ 3178 w 3285" name="TX765"/>
              <a:gd fmla="*/ 91 h 700" name="TY765"/>
              <a:gd fmla="*/ 3212 w 3285" name="TX766"/>
              <a:gd fmla="*/ 95 h 700" name="TY766"/>
              <a:gd fmla="*/ 3235 w 3285" name="TX767"/>
              <a:gd fmla="*/ 96 h 700" name="TY767"/>
              <a:gd fmla="*/ 3246 w 3285" name="TX768"/>
              <a:gd fmla="*/ 95 h 700" name="TY768"/>
              <a:gd fmla="*/ 3255 w 3285" name="TX769"/>
              <a:gd fmla="*/ 94 h 700" name="TY769"/>
              <a:gd fmla="*/ 3264 w 3285" name="TX770"/>
              <a:gd fmla="*/ 90 h 700" name="TY770"/>
              <a:gd fmla="*/ 3271 w 3285" name="TX771"/>
              <a:gd fmla="*/ 87 h 700" name="TY771"/>
              <a:gd fmla="*/ 3277 w 3285" name="TX772"/>
              <a:gd fmla="*/ 82 h 700" name="TY772"/>
              <a:gd fmla="*/ 3282 w 3285" name="TX773"/>
              <a:gd fmla="*/ 76 h 700" name="TY773"/>
              <a:gd fmla="*/ 3284 w 3285" name="TX774"/>
              <a:gd fmla="*/ 70 h 700" name="TY774"/>
              <a:gd fmla="*/ 3284 w 3285" name="TX775"/>
              <a:gd fmla="*/ 63 h 700" name="TY775"/>
              <a:gd fmla="*/ 3284 w 3285" name="TX776"/>
              <a:gd fmla="*/ 56 h 700" name="TY776"/>
              <a:gd fmla="*/ 3280 w 3285" name="TX777"/>
              <a:gd fmla="*/ 50 h 700" name="TY777"/>
              <a:gd fmla="*/ 3277 w 3285" name="TX778"/>
              <a:gd fmla="*/ 44 h 700" name="TY778"/>
              <a:gd fmla="*/ 3270 w 3285" name="TX779"/>
              <a:gd fmla="*/ 39 h 700" name="TY779"/>
              <a:gd fmla="*/ 2875 w 3285" name="TX781"/>
              <a:gd fmla="*/ 440 h 700" name="TY781"/>
              <a:gd fmla="*/ 2875 w 3285" name="TX782"/>
              <a:gd fmla="*/ 440 h 700" name="TY782"/>
              <a:gd fmla="*/ 2862 w 3285" name="TX783"/>
              <a:gd fmla="*/ 482 h 700" name="TY783"/>
              <a:gd fmla="*/ 2850 w 3285" name="TX784"/>
              <a:gd fmla="*/ 516 h 700" name="TY784"/>
              <a:gd fmla="*/ 2841 w 3285" name="TX785"/>
              <a:gd fmla="*/ 539 h 700" name="TY785"/>
              <a:gd fmla="*/ 2836 w 3285" name="TX786"/>
              <a:gd fmla="*/ 549 h 700" name="TY786"/>
              <a:gd fmla="*/ 2831 w 3285" name="TX787"/>
              <a:gd fmla="*/ 555 h 700" name="TY787"/>
              <a:gd fmla="*/ 2817 w 3285" name="TX788"/>
              <a:gd fmla="*/ 573 h 700" name="TY788"/>
              <a:gd fmla="*/ 2799 w 3285" name="TX789"/>
              <a:gd fmla="*/ 589 h 700" name="TY789"/>
              <a:gd fmla="*/ 2780 w 3285" name="TX790"/>
              <a:gd fmla="*/ 604 h 700" name="TY790"/>
              <a:gd fmla="*/ 2757 w 3285" name="TX791"/>
              <a:gd fmla="*/ 618 h 700" name="TY791"/>
              <a:gd fmla="*/ 2742 w 3285" name="TX792"/>
              <a:gd fmla="*/ 625 h 700" name="TY792"/>
              <a:gd fmla="*/ 2726 w 3285" name="TX793"/>
              <a:gd fmla="*/ 631 h 700" name="TY793"/>
              <a:gd fmla="*/ 2713 w 3285" name="TX794"/>
              <a:gd fmla="*/ 633 h 700" name="TY794"/>
              <a:gd fmla="*/ 2700 w 3285" name="TX795"/>
              <a:gd fmla="*/ 635 h 700" name="TY795"/>
              <a:gd fmla="*/ 2689 w 3285" name="TX796"/>
              <a:gd fmla="*/ 633 h 700" name="TY796"/>
              <a:gd fmla="*/ 2680 w 3285" name="TX797"/>
              <a:gd fmla="*/ 631 h 700" name="TY797"/>
              <a:gd fmla="*/ 2670 w 3285" name="TX798"/>
              <a:gd fmla="*/ 626 h 700" name="TY798"/>
              <a:gd fmla="*/ 2662 w 3285" name="TX799"/>
              <a:gd fmla="*/ 620 h 700" name="TY799"/>
              <a:gd fmla="*/ 2655 w 3285" name="TX800"/>
              <a:gd fmla="*/ 612 h 700" name="TY800"/>
              <a:gd fmla="*/ 2649 w 3285" name="TX801"/>
              <a:gd fmla="*/ 603 h 700" name="TY801"/>
              <a:gd fmla="*/ 2646 w 3285" name="TX802"/>
              <a:gd fmla="*/ 592 h 700" name="TY802"/>
              <a:gd fmla="*/ 2645 w 3285" name="TX803"/>
              <a:gd fmla="*/ 581 h 700" name="TY803"/>
              <a:gd fmla="*/ 2645 w 3285" name="TX804"/>
              <a:gd fmla="*/ 568 h 700" name="TY804"/>
              <a:gd fmla="*/ 2647 w 3285" name="TX805"/>
              <a:gd fmla="*/ 554 h 700" name="TY805"/>
              <a:gd fmla="*/ 2650 w 3285" name="TX806"/>
              <a:gd fmla="*/ 539 h 700" name="TY806"/>
              <a:gd fmla="*/ 2653 w 3285" name="TX807"/>
              <a:gd fmla="*/ 524 h 700" name="TY807"/>
              <a:gd fmla="*/ 2659 w 3285" name="TX808"/>
              <a:gd fmla="*/ 508 h 700" name="TY808"/>
              <a:gd fmla="*/ 2665 w 3285" name="TX809"/>
              <a:gd fmla="*/ 493 h 700" name="TY809"/>
              <a:gd fmla="*/ 2672 w 3285" name="TX810"/>
              <a:gd fmla="*/ 475 h 700" name="TY810"/>
              <a:gd fmla="*/ 2681 w 3285" name="TX811"/>
              <a:gd fmla="*/ 458 h 700" name="TY811"/>
              <a:gd fmla="*/ 2690 w 3285" name="TX812"/>
              <a:gd fmla="*/ 442 h 700" name="TY812"/>
              <a:gd fmla="*/ 2699 w 3285" name="TX813"/>
              <a:gd fmla="*/ 426 h 700" name="TY813"/>
              <a:gd fmla="*/ 2708 w 3285" name="TX814"/>
              <a:gd fmla="*/ 412 h 700" name="TY814"/>
              <a:gd fmla="*/ 2718 w 3285" name="TX815"/>
              <a:gd fmla="*/ 399 h 700" name="TY815"/>
              <a:gd fmla="*/ 2727 w 3285" name="TX816"/>
              <a:gd fmla="*/ 388 h 700" name="TY816"/>
              <a:gd fmla="*/ 2737 w 3285" name="TX817"/>
              <a:gd fmla="*/ 379 h 700" name="TY817"/>
              <a:gd fmla="*/ 2746 w 3285" name="TX818"/>
              <a:gd fmla="*/ 370 h 700" name="TY818"/>
              <a:gd fmla="*/ 2756 w 3285" name="TX819"/>
              <a:gd fmla="*/ 363 h 700" name="TY819"/>
              <a:gd fmla="*/ 2775 w 3285" name="TX820"/>
              <a:gd fmla="*/ 352 h 700" name="TY820"/>
              <a:gd fmla="*/ 2784 w 3285" name="TX821"/>
              <a:gd fmla="*/ 349 h 700" name="TY821"/>
              <a:gd fmla="*/ 2795 w 3285" name="TX822"/>
              <a:gd fmla="*/ 345 h 700" name="TY822"/>
              <a:gd fmla="*/ 2805 w 3285" name="TX823"/>
              <a:gd fmla="*/ 343 h 700" name="TY823"/>
              <a:gd fmla="*/ 2814 w 3285" name="TX824"/>
              <a:gd fmla="*/ 340 h 700" name="TY824"/>
              <a:gd fmla="*/ 2825 w 3285" name="TX825"/>
              <a:gd fmla="*/ 339 h 700" name="TY825"/>
              <a:gd fmla="*/ 2835 w 3285" name="TX826"/>
              <a:gd fmla="*/ 339 h 700" name="TY826"/>
              <a:gd fmla="*/ 2846 w 3285" name="TX827"/>
              <a:gd fmla="*/ 339 h 700" name="TY827"/>
              <a:gd fmla="*/ 2862 w 3285" name="TX828"/>
              <a:gd fmla="*/ 340 h 700" name="TY828"/>
              <a:gd fmla="*/ 2904 w 3285" name="TX829"/>
              <a:gd fmla="*/ 348 h 700" name="TY829"/>
              <a:gd fmla="*/ 2875 w 3285" name="TX830"/>
              <a:gd fmla="*/ 440 h 700" name="TY830"/>
              <a:gd fmla="*/ 2073 w 3285" name="TX832"/>
              <a:gd fmla="*/ 308 h 700" name="TY832"/>
              <a:gd fmla="*/ 2073 w 3285" name="TX833"/>
              <a:gd fmla="*/ 308 h 700" name="TY833"/>
              <a:gd fmla="*/ 2067 w 3285" name="TX834"/>
              <a:gd fmla="*/ 305 h 700" name="TY834"/>
              <a:gd fmla="*/ 2060 w 3285" name="TX835"/>
              <a:gd fmla="*/ 301 h 700" name="TY835"/>
              <a:gd fmla="*/ 2045 w 3285" name="TX836"/>
              <a:gd fmla="*/ 296 h 700" name="TY836"/>
              <a:gd fmla="*/ 2027 w 3285" name="TX837"/>
              <a:gd fmla="*/ 293 h 700" name="TY837"/>
              <a:gd fmla="*/ 2007 w 3285" name="TX838"/>
              <a:gd fmla="*/ 292 h 700" name="TY838"/>
              <a:gd fmla="*/ 1992 w 3285" name="TX839"/>
              <a:gd fmla="*/ 293 h 700" name="TY839"/>
              <a:gd fmla="*/ 1976 w 3285" name="TX840"/>
              <a:gd fmla="*/ 294 h 700" name="TY840"/>
              <a:gd fmla="*/ 1962 w 3285" name="TX841"/>
              <a:gd fmla="*/ 296 h 700" name="TY841"/>
              <a:gd fmla="*/ 1948 w 3285" name="TX842"/>
              <a:gd fmla="*/ 299 h 700" name="TY842"/>
              <a:gd fmla="*/ 1933 w 3285" name="TX843"/>
              <a:gd fmla="*/ 302 h 700" name="TY843"/>
              <a:gd fmla="*/ 1919 w 3285" name="TX844"/>
              <a:gd fmla="*/ 307 h 700" name="TY844"/>
              <a:gd fmla="*/ 1906 w 3285" name="TX845"/>
              <a:gd fmla="*/ 313 h 700" name="TY845"/>
              <a:gd fmla="*/ 1893 w 3285" name="TX846"/>
              <a:gd fmla="*/ 320 h 700" name="TY846"/>
              <a:gd fmla="*/ 1880 w 3285" name="TX847"/>
              <a:gd fmla="*/ 327 h 700" name="TY847"/>
              <a:gd fmla="*/ 1867 w 3285" name="TX848"/>
              <a:gd fmla="*/ 336 h 700" name="TY848"/>
              <a:gd fmla="*/ 1855 w 3285" name="TX849"/>
              <a:gd fmla="*/ 345 h 700" name="TY849"/>
              <a:gd fmla="*/ 1841 w 3285" name="TX850"/>
              <a:gd fmla="*/ 355 h 700" name="TY850"/>
              <a:gd fmla="*/ 1830 w 3285" name="TX851"/>
              <a:gd fmla="*/ 365 h 700" name="TY851"/>
              <a:gd fmla="*/ 1818 w 3285" name="TX852"/>
              <a:gd fmla="*/ 377 h 700" name="TY852"/>
              <a:gd fmla="*/ 1807 w 3285" name="TX853"/>
              <a:gd fmla="*/ 390 h 700" name="TY853"/>
              <a:gd fmla="*/ 1795 w 3285" name="TX854"/>
              <a:gd fmla="*/ 404 h 700" name="TY854"/>
              <a:gd fmla="*/ 1777 w 3285" name="TX855"/>
              <a:gd fmla="*/ 429 h 700" name="TY855"/>
              <a:gd fmla="*/ 1762 w 3285" name="TX856"/>
              <a:gd fmla="*/ 454 h 700" name="TY856"/>
              <a:gd fmla="*/ 1747 w 3285" name="TX857"/>
              <a:gd fmla="*/ 479 h 700" name="TY857"/>
              <a:gd fmla="*/ 1737 w 3285" name="TX858"/>
              <a:gd fmla="*/ 502 h 700" name="TY858"/>
              <a:gd fmla="*/ 1728 w 3285" name="TX859"/>
              <a:gd fmla="*/ 527 h 700" name="TY859"/>
              <a:gd fmla="*/ 1721 w 3285" name="TX860"/>
              <a:gd fmla="*/ 552 h 700" name="TY860"/>
              <a:gd fmla="*/ 1717 w 3285" name="TX861"/>
              <a:gd fmla="*/ 577 h 700" name="TY861"/>
              <a:gd fmla="*/ 1716 w 3285" name="TX862"/>
              <a:gd fmla="*/ 603 h 700" name="TY862"/>
              <a:gd fmla="*/ 1717 w 3285" name="TX863"/>
              <a:gd fmla="*/ 614 h 700" name="TY863"/>
              <a:gd fmla="*/ 1719 w 3285" name="TX864"/>
              <a:gd fmla="*/ 625 h 700" name="TY864"/>
              <a:gd fmla="*/ 1720 w 3285" name="TX865"/>
              <a:gd fmla="*/ 636 h 700" name="TY865"/>
              <a:gd fmla="*/ 1722 w 3285" name="TX866"/>
              <a:gd fmla="*/ 645 h 700" name="TY866"/>
              <a:gd fmla="*/ 1726 w 3285" name="TX867"/>
              <a:gd fmla="*/ 654 h 700" name="TY867"/>
              <a:gd fmla="*/ 1729 w 3285" name="TX868"/>
              <a:gd fmla="*/ 661 h 700" name="TY868"/>
              <a:gd fmla="*/ 1734 w 3285" name="TX869"/>
              <a:gd fmla="*/ 668 h 700" name="TY869"/>
              <a:gd fmla="*/ 1739 w 3285" name="TX870"/>
              <a:gd fmla="*/ 674 h 700" name="TY870"/>
              <a:gd fmla="*/ 1745 w 3285" name="TX871"/>
              <a:gd fmla="*/ 680 h 700" name="TY871"/>
              <a:gd fmla="*/ 1752 w 3285" name="TX872"/>
              <a:gd fmla="*/ 684 h 700" name="TY872"/>
              <a:gd fmla="*/ 1759 w 3285" name="TX873"/>
              <a:gd fmla="*/ 688 h 700" name="TY873"/>
              <a:gd fmla="*/ 1768 w 3285" name="TX874"/>
              <a:gd fmla="*/ 691 h 700" name="TY874"/>
              <a:gd fmla="*/ 1776 w 3285" name="TX875"/>
              <a:gd fmla="*/ 693 h 700" name="TY875"/>
              <a:gd fmla="*/ 1785 w 3285" name="TX876"/>
              <a:gd fmla="*/ 695 h 700" name="TY876"/>
              <a:gd fmla="*/ 1795 w 3285" name="TX877"/>
              <a:gd fmla="*/ 697 h 700" name="TY877"/>
              <a:gd fmla="*/ 1806 w 3285" name="TX878"/>
              <a:gd fmla="*/ 697 h 700" name="TY878"/>
              <a:gd fmla="*/ 1819 w 3285" name="TX879"/>
              <a:gd fmla="*/ 697 h 700" name="TY879"/>
              <a:gd fmla="*/ 1832 w 3285" name="TX880"/>
              <a:gd fmla="*/ 694 h 700" name="TY880"/>
              <a:gd fmla="*/ 1846 w 3285" name="TX881"/>
              <a:gd fmla="*/ 693 h 700" name="TY881"/>
              <a:gd fmla="*/ 1861 w 3285" name="TX882"/>
              <a:gd fmla="*/ 689 h 700" name="TY882"/>
              <a:gd fmla="*/ 1876 w 3285" name="TX883"/>
              <a:gd fmla="*/ 686 h 700" name="TY883"/>
              <a:gd fmla="*/ 1890 w 3285" name="TX884"/>
              <a:gd fmla="*/ 681 h 700" name="TY884"/>
              <a:gd fmla="*/ 1921 w 3285" name="TX885"/>
              <a:gd fmla="*/ 669 h 700" name="TY885"/>
              <a:gd fmla="*/ 1955 w 3285" name="TX886"/>
              <a:gd fmla="*/ 654 h 700" name="TY886"/>
              <a:gd fmla="*/ 1988 w 3285" name="TX887"/>
              <a:gd fmla="*/ 636 h 700" name="TY887"/>
              <a:gd fmla="*/ 2023 w 3285" name="TX888"/>
              <a:gd fmla="*/ 613 h 700" name="TY888"/>
              <a:gd fmla="*/ 2060 w 3285" name="TX889"/>
              <a:gd fmla="*/ 588 h 700" name="TY889"/>
              <a:gd fmla="*/ 2039 w 3285" name="TX890"/>
              <a:gd fmla="*/ 568 h 700" name="TY890"/>
              <a:gd fmla="*/ 2004 w 3285" name="TX891"/>
              <a:gd fmla="*/ 588 h 700" name="TY891"/>
              <a:gd fmla="*/ 1971 w 3285" name="TX892"/>
              <a:gd fmla="*/ 605 h 700" name="TY892"/>
              <a:gd fmla="*/ 1945 w 3285" name="TX893"/>
              <a:gd fmla="*/ 617 h 700" name="TY893"/>
              <a:gd fmla="*/ 1923 w 3285" name="TX894"/>
              <a:gd fmla="*/ 626 h 700" name="TY894"/>
              <a:gd fmla="*/ 1908 w 3285" name="TX895"/>
              <a:gd fmla="*/ 631 h 700" name="TY895"/>
              <a:gd fmla="*/ 1894 w 3285" name="TX896"/>
              <a:gd fmla="*/ 635 h 700" name="TY896"/>
              <a:gd fmla="*/ 1881 w 3285" name="TX897"/>
              <a:gd fmla="*/ 636 h 700" name="TY897"/>
              <a:gd fmla="*/ 1868 w 3285" name="TX898"/>
              <a:gd fmla="*/ 637 h 700" name="TY898"/>
              <a:gd fmla="*/ 1856 w 3285" name="TX899"/>
              <a:gd fmla="*/ 636 h 700" name="TY899"/>
              <a:gd fmla="*/ 1845 w 3285" name="TX900"/>
              <a:gd fmla="*/ 633 h 700" name="TY900"/>
              <a:gd fmla="*/ 1836 w 3285" name="TX901"/>
              <a:gd fmla="*/ 630 h 700" name="TY901"/>
              <a:gd fmla="*/ 1828 w 3285" name="TX902"/>
              <a:gd fmla="*/ 624 h 700" name="TY902"/>
              <a:gd fmla="*/ 1825 w 3285" name="TX903"/>
              <a:gd fmla="*/ 620 h 700" name="TY903"/>
              <a:gd fmla="*/ 1822 w 3285" name="TX904"/>
              <a:gd fmla="*/ 616 h 700" name="TY904"/>
              <a:gd fmla="*/ 1819 w 3285" name="TX905"/>
              <a:gd fmla="*/ 606 h 700" name="TY905"/>
              <a:gd fmla="*/ 1815 w 3285" name="TX906"/>
              <a:gd fmla="*/ 593 h 700" name="TY906"/>
              <a:gd fmla="*/ 1815 w 3285" name="TX907"/>
              <a:gd fmla="*/ 577 h 700" name="TY907"/>
              <a:gd fmla="*/ 1816 w 3285" name="TX908"/>
              <a:gd fmla="*/ 555 h 700" name="TY908"/>
              <a:gd fmla="*/ 1820 w 3285" name="TX909"/>
              <a:gd fmla="*/ 530 h 700" name="TY909"/>
              <a:gd fmla="*/ 1915 w 3285" name="TX910"/>
              <a:gd fmla="*/ 496 h 700" name="TY910"/>
              <a:gd fmla="*/ 1948 w 3285" name="TX911"/>
              <a:gd fmla="*/ 483 h 700" name="TY911"/>
              <a:gd fmla="*/ 1970 w 3285" name="TX912"/>
              <a:gd fmla="*/ 474 h 700" name="TY912"/>
              <a:gd fmla="*/ 2002 w 3285" name="TX913"/>
              <a:gd fmla="*/ 458 h 700" name="TY913"/>
              <a:gd fmla="*/ 2030 w 3285" name="TX914"/>
              <a:gd fmla="*/ 443 h 700" name="TY914"/>
              <a:gd fmla="*/ 2051 w 3285" name="TX915"/>
              <a:gd fmla="*/ 429 h 700" name="TY915"/>
              <a:gd fmla="*/ 2061 w 3285" name="TX916"/>
              <a:gd fmla="*/ 420 h 700" name="TY916"/>
              <a:gd fmla="*/ 2068 w 3285" name="TX917"/>
              <a:gd fmla="*/ 413 h 700" name="TY917"/>
              <a:gd fmla="*/ 2080 w 3285" name="TX918"/>
              <a:gd fmla="*/ 399 h 700" name="TY918"/>
              <a:gd fmla="*/ 2085 w 3285" name="TX919"/>
              <a:gd fmla="*/ 392 h 700" name="TY919"/>
              <a:gd fmla="*/ 2088 w 3285" name="TX920"/>
              <a:gd fmla="*/ 383 h 700" name="TY920"/>
              <a:gd fmla="*/ 2092 w 3285" name="TX921"/>
              <a:gd fmla="*/ 376 h 700" name="TY921"/>
              <a:gd fmla="*/ 2093 w 3285" name="TX922"/>
              <a:gd fmla="*/ 369 h 700" name="TY922"/>
              <a:gd fmla="*/ 2095 w 3285" name="TX923"/>
              <a:gd fmla="*/ 362 h 700" name="TY923"/>
              <a:gd fmla="*/ 2095 w 3285" name="TX924"/>
              <a:gd fmla="*/ 354 h 700" name="TY924"/>
              <a:gd fmla="*/ 2095 w 3285" name="TX925"/>
              <a:gd fmla="*/ 346 h 700" name="TY925"/>
              <a:gd fmla="*/ 2094 w 3285" name="TX926"/>
              <a:gd fmla="*/ 340 h 700" name="TY926"/>
              <a:gd fmla="*/ 2092 w 3285" name="TX927"/>
              <a:gd fmla="*/ 333 h 700" name="TY927"/>
              <a:gd fmla="*/ 2089 w 3285" name="TX928"/>
              <a:gd fmla="*/ 328 h 700" name="TY928"/>
              <a:gd fmla="*/ 2086 w 3285" name="TX929"/>
              <a:gd fmla="*/ 323 h 700" name="TY929"/>
              <a:gd fmla="*/ 2082 w 3285" name="TX930"/>
              <a:gd fmla="*/ 318 h 700" name="TY930"/>
              <a:gd fmla="*/ 2078 w 3285" name="TX931"/>
              <a:gd fmla="*/ 313 h 700" name="TY931"/>
              <a:gd fmla="*/ 2073 w 3285" name="TX932"/>
              <a:gd fmla="*/ 308 h 700" name="TY932"/>
              <a:gd fmla="*/ 1974 w 3285" name="TX934"/>
              <a:gd fmla="*/ 427 h 700" name="TY934"/>
              <a:gd fmla="*/ 1974 w 3285" name="TX935"/>
              <a:gd fmla="*/ 427 h 700" name="TY935"/>
              <a:gd fmla="*/ 1961 w 3285" name="TX936"/>
              <a:gd fmla="*/ 437 h 700" name="TY936"/>
              <a:gd fmla="*/ 1946 w 3285" name="TX937"/>
              <a:gd fmla="*/ 446 h 700" name="TY937"/>
              <a:gd fmla="*/ 1931 w 3285" name="TX938"/>
              <a:gd fmla="*/ 456 h 700" name="TY938"/>
              <a:gd fmla="*/ 1913 w 3285" name="TX939"/>
              <a:gd fmla="*/ 465 h 700" name="TY939"/>
              <a:gd fmla="*/ 1894 w 3285" name="TX940"/>
              <a:gd fmla="*/ 474 h 700" name="TY940"/>
              <a:gd fmla="*/ 1874 w 3285" name="TX941"/>
              <a:gd fmla="*/ 483 h 700" name="TY941"/>
              <a:gd fmla="*/ 1827 w 3285" name="TX942"/>
              <a:gd fmla="*/ 500 h 700" name="TY942"/>
              <a:gd fmla="*/ 1834 w 3285" name="TX943"/>
              <a:gd fmla="*/ 474 h 700" name="TY943"/>
              <a:gd fmla="*/ 1843 w 3285" name="TX944"/>
              <a:gd fmla="*/ 448 h 700" name="TY944"/>
              <a:gd fmla="*/ 1855 w 3285" name="TX945"/>
              <a:gd fmla="*/ 421 h 700" name="TY945"/>
              <a:gd fmla="*/ 1867 w 3285" name="TX946"/>
              <a:gd fmla="*/ 395 h 700" name="TY946"/>
              <a:gd fmla="*/ 1877 w 3285" name="TX947"/>
              <a:gd fmla="*/ 380 h 700" name="TY947"/>
              <a:gd fmla="*/ 1889 w 3285" name="TX948"/>
              <a:gd fmla="*/ 365 h 700" name="TY948"/>
              <a:gd fmla="*/ 1901 w 3285" name="TX949"/>
              <a:gd fmla="*/ 354 h 700" name="TY949"/>
              <a:gd fmla="*/ 1915 w 3285" name="TX950"/>
              <a:gd fmla="*/ 344 h 700" name="TY950"/>
              <a:gd fmla="*/ 1925 w 3285" name="TX951"/>
              <a:gd fmla="*/ 338 h 700" name="TY951"/>
              <a:gd fmla="*/ 1937 w 3285" name="TX952"/>
              <a:gd fmla="*/ 333 h 700" name="TY952"/>
              <a:gd fmla="*/ 1948 w 3285" name="TX953"/>
              <a:gd fmla="*/ 331 h 700" name="TY953"/>
              <a:gd fmla="*/ 1958 w 3285" name="TX954"/>
              <a:gd fmla="*/ 331 h 700" name="TY954"/>
              <a:gd fmla="*/ 1969 w 3285" name="TX955"/>
              <a:gd fmla="*/ 331 h 700" name="TY955"/>
              <a:gd fmla="*/ 1979 w 3285" name="TX956"/>
              <a:gd fmla="*/ 333 h 700" name="TY956"/>
              <a:gd fmla="*/ 1987 w 3285" name="TX957"/>
              <a:gd fmla="*/ 337 h 700" name="TY957"/>
              <a:gd fmla="*/ 1994 w 3285" name="TX958"/>
              <a:gd fmla="*/ 343 h 700" name="TY958"/>
              <a:gd fmla="*/ 2000 w 3285" name="TX959"/>
              <a:gd fmla="*/ 349 h 700" name="TY959"/>
              <a:gd fmla="*/ 2004 w 3285" name="TX960"/>
              <a:gd fmla="*/ 356 h 700" name="TY960"/>
              <a:gd fmla="*/ 2007 w 3285" name="TX961"/>
              <a:gd fmla="*/ 364 h 700" name="TY961"/>
              <a:gd fmla="*/ 2007 w 3285" name="TX962"/>
              <a:gd fmla="*/ 374 h 700" name="TY962"/>
              <a:gd fmla="*/ 2007 w 3285" name="TX963"/>
              <a:gd fmla="*/ 381 h 700" name="TY963"/>
              <a:gd fmla="*/ 2006 w 3285" name="TX964"/>
              <a:gd fmla="*/ 388 h 700" name="TY964"/>
              <a:gd fmla="*/ 2002 w 3285" name="TX965"/>
              <a:gd fmla="*/ 394 h 700" name="TY965"/>
              <a:gd fmla="*/ 1999 w 3285" name="TX966"/>
              <a:gd fmla="*/ 401 h 700" name="TY966"/>
              <a:gd fmla="*/ 1994 w 3285" name="TX967"/>
              <a:gd fmla="*/ 407 h 700" name="TY967"/>
              <a:gd fmla="*/ 1989 w 3285" name="TX968"/>
              <a:gd fmla="*/ 414 h 700" name="TY968"/>
              <a:gd fmla="*/ 1974 w 3285" name="TX969"/>
              <a:gd fmla="*/ 427 h 700" name="TY969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3" y="TY83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3" y="TY93"/>
              </a:cxn>
              <a:cxn ang="0">
                <a:pos x="TX94" y="TY94"/>
              </a:cxn>
              <a:cxn ang="0">
                <a:pos x="TX95" y="TY95"/>
              </a:cxn>
              <a:cxn ang="0">
                <a:pos x="TX96" y="TY96"/>
              </a:cxn>
              <a:cxn ang="0">
                <a:pos x="TX97" y="TY97"/>
              </a:cxn>
              <a:cxn ang="0">
                <a:pos x="TX98" y="TY98"/>
              </a:cxn>
              <a:cxn ang="0">
                <a:pos x="TX99" y="TY99"/>
              </a:cxn>
              <a:cxn ang="0">
                <a:pos x="TX100" y="TY100"/>
              </a:cxn>
              <a:cxn ang="0">
                <a:pos x="TX102" y="TY102"/>
              </a:cxn>
              <a:cxn ang="0">
                <a:pos x="TX103" y="TY103"/>
              </a:cxn>
              <a:cxn ang="0">
                <a:pos x="TX104" y="TY104"/>
              </a:cxn>
              <a:cxn ang="0">
                <a:pos x="TX105" y="TY105"/>
              </a:cxn>
              <a:cxn ang="0">
                <a:pos x="TX106" y="TY106"/>
              </a:cxn>
              <a:cxn ang="0">
                <a:pos x="TX107" y="TY107"/>
              </a:cxn>
              <a:cxn ang="0">
                <a:pos x="TX108" y="TY108"/>
              </a:cxn>
              <a:cxn ang="0">
                <a:pos x="TX109" y="TY109"/>
              </a:cxn>
              <a:cxn ang="0">
                <a:pos x="TX110" y="TY110"/>
              </a:cxn>
              <a:cxn ang="0">
                <a:pos x="TX111" y="TY111"/>
              </a:cxn>
              <a:cxn ang="0">
                <a:pos x="TX112" y="TY112"/>
              </a:cxn>
              <a:cxn ang="0">
                <a:pos x="TX113" y="TY113"/>
              </a:cxn>
              <a:cxn ang="0">
                <a:pos x="TX114" y="TY114"/>
              </a:cxn>
              <a:cxn ang="0">
                <a:pos x="TX115" y="TY115"/>
              </a:cxn>
              <a:cxn ang="0">
                <a:pos x="TX116" y="TY116"/>
              </a:cxn>
              <a:cxn ang="0">
                <a:pos x="TX117" y="TY117"/>
              </a:cxn>
              <a:cxn ang="0">
                <a:pos x="TX118" y="TY118"/>
              </a:cxn>
              <a:cxn ang="0">
                <a:pos x="TX119" y="TY119"/>
              </a:cxn>
              <a:cxn ang="0">
                <a:pos x="TX120" y="TY120"/>
              </a:cxn>
              <a:cxn ang="0">
                <a:pos x="TX121" y="TY121"/>
              </a:cxn>
              <a:cxn ang="0">
                <a:pos x="TX122" y="TY122"/>
              </a:cxn>
              <a:cxn ang="0">
                <a:pos x="TX123" y="TY123"/>
              </a:cxn>
              <a:cxn ang="0">
                <a:pos x="TX124" y="TY124"/>
              </a:cxn>
              <a:cxn ang="0">
                <a:pos x="TX125" y="TY125"/>
              </a:cxn>
              <a:cxn ang="0">
                <a:pos x="TX126" y="TY126"/>
              </a:cxn>
              <a:cxn ang="0">
                <a:pos x="TX127" y="TY127"/>
              </a:cxn>
              <a:cxn ang="0">
                <a:pos x="TX128" y="TY128"/>
              </a:cxn>
              <a:cxn ang="0">
                <a:pos x="TX129" y="TY129"/>
              </a:cxn>
              <a:cxn ang="0">
                <a:pos x="TX130" y="TY130"/>
              </a:cxn>
              <a:cxn ang="0">
                <a:pos x="TX131" y="TY131"/>
              </a:cxn>
              <a:cxn ang="0">
                <a:pos x="TX132" y="TY132"/>
              </a:cxn>
              <a:cxn ang="0">
                <a:pos x="TX133" y="TY133"/>
              </a:cxn>
              <a:cxn ang="0">
                <a:pos x="TX134" y="TY134"/>
              </a:cxn>
              <a:cxn ang="0">
                <a:pos x="TX135" y="TY135"/>
              </a:cxn>
              <a:cxn ang="0">
                <a:pos x="TX136" y="TY136"/>
              </a:cxn>
              <a:cxn ang="0">
                <a:pos x="TX137" y="TY137"/>
              </a:cxn>
              <a:cxn ang="0">
                <a:pos x="TX138" y="TY138"/>
              </a:cxn>
              <a:cxn ang="0">
                <a:pos x="TX139" y="TY139"/>
              </a:cxn>
              <a:cxn ang="0">
                <a:pos x="TX140" y="TY140"/>
              </a:cxn>
              <a:cxn ang="0">
                <a:pos x="TX141" y="TY141"/>
              </a:cxn>
              <a:cxn ang="0">
                <a:pos x="TX142" y="TY142"/>
              </a:cxn>
              <a:cxn ang="0">
                <a:pos x="TX143" y="TY143"/>
              </a:cxn>
              <a:cxn ang="0">
                <a:pos x="TX144" y="TY144"/>
              </a:cxn>
              <a:cxn ang="0">
                <a:pos x="TX145" y="TY145"/>
              </a:cxn>
              <a:cxn ang="0">
                <a:pos x="TX146" y="TY146"/>
              </a:cxn>
              <a:cxn ang="0">
                <a:pos x="TX147" y="TY147"/>
              </a:cxn>
              <a:cxn ang="0">
                <a:pos x="TX148" y="TY148"/>
              </a:cxn>
              <a:cxn ang="0">
                <a:pos x="TX149" y="TY149"/>
              </a:cxn>
              <a:cxn ang="0">
                <a:pos x="TX150" y="TY150"/>
              </a:cxn>
              <a:cxn ang="0">
                <a:pos x="TX151" y="TY151"/>
              </a:cxn>
              <a:cxn ang="0">
                <a:pos x="TX152" y="TY152"/>
              </a:cxn>
              <a:cxn ang="0">
                <a:pos x="TX153" y="TY153"/>
              </a:cxn>
              <a:cxn ang="0">
                <a:pos x="TX154" y="TY154"/>
              </a:cxn>
              <a:cxn ang="0">
                <a:pos x="TX155" y="TY155"/>
              </a:cxn>
              <a:cxn ang="0">
                <a:pos x="TX156" y="TY156"/>
              </a:cxn>
              <a:cxn ang="0">
                <a:pos x="TX157" y="TY157"/>
              </a:cxn>
              <a:cxn ang="0">
                <a:pos x="TX158" y="TY158"/>
              </a:cxn>
              <a:cxn ang="0">
                <a:pos x="TX159" y="TY159"/>
              </a:cxn>
              <a:cxn ang="0">
                <a:pos x="TX160" y="TY160"/>
              </a:cxn>
              <a:cxn ang="0">
                <a:pos x="TX161" y="TY161"/>
              </a:cxn>
              <a:cxn ang="0">
                <a:pos x="TX162" y="TY162"/>
              </a:cxn>
              <a:cxn ang="0">
                <a:pos x="TX163" y="TY163"/>
              </a:cxn>
              <a:cxn ang="0">
                <a:pos x="TX164" y="TY164"/>
              </a:cxn>
              <a:cxn ang="0">
                <a:pos x="TX165" y="TY165"/>
              </a:cxn>
              <a:cxn ang="0">
                <a:pos x="TX166" y="TY166"/>
              </a:cxn>
              <a:cxn ang="0">
                <a:pos x="TX167" y="TY167"/>
              </a:cxn>
              <a:cxn ang="0">
                <a:pos x="TX168" y="TY168"/>
              </a:cxn>
              <a:cxn ang="0">
                <a:pos x="TX169" y="TY169"/>
              </a:cxn>
              <a:cxn ang="0">
                <a:pos x="TX170" y="TY170"/>
              </a:cxn>
              <a:cxn ang="0">
                <a:pos x="TX171" y="TY171"/>
              </a:cxn>
              <a:cxn ang="0">
                <a:pos x="TX172" y="TY172"/>
              </a:cxn>
              <a:cxn ang="0">
                <a:pos x="TX173" y="TY173"/>
              </a:cxn>
              <a:cxn ang="0">
                <a:pos x="TX174" y="TY174"/>
              </a:cxn>
              <a:cxn ang="0">
                <a:pos x="TX175" y="TY175"/>
              </a:cxn>
              <a:cxn ang="0">
                <a:pos x="TX176" y="TY176"/>
              </a:cxn>
              <a:cxn ang="0">
                <a:pos x="TX177" y="TY177"/>
              </a:cxn>
              <a:cxn ang="0">
                <a:pos x="TX178" y="TY178"/>
              </a:cxn>
              <a:cxn ang="0">
                <a:pos x="TX179" y="TY179"/>
              </a:cxn>
              <a:cxn ang="0">
                <a:pos x="TX180" y="TY180"/>
              </a:cxn>
              <a:cxn ang="0">
                <a:pos x="TX181" y="TY181"/>
              </a:cxn>
              <a:cxn ang="0">
                <a:pos x="TX182" y="TY182"/>
              </a:cxn>
              <a:cxn ang="0">
                <a:pos x="TX183" y="TY183"/>
              </a:cxn>
              <a:cxn ang="0">
                <a:pos x="TX184" y="TY184"/>
              </a:cxn>
              <a:cxn ang="0">
                <a:pos x="TX185" y="TY185"/>
              </a:cxn>
              <a:cxn ang="0">
                <a:pos x="TX186" y="TY186"/>
              </a:cxn>
              <a:cxn ang="0">
                <a:pos x="TX187" y="TY187"/>
              </a:cxn>
              <a:cxn ang="0">
                <a:pos x="TX188" y="TY188"/>
              </a:cxn>
              <a:cxn ang="0">
                <a:pos x="TX189" y="TY189"/>
              </a:cxn>
              <a:cxn ang="0">
                <a:pos x="TX190" y="TY190"/>
              </a:cxn>
              <a:cxn ang="0">
                <a:pos x="TX191" y="TY191"/>
              </a:cxn>
              <a:cxn ang="0">
                <a:pos x="TX192" y="TY192"/>
              </a:cxn>
              <a:cxn ang="0">
                <a:pos x="TX193" y="TY193"/>
              </a:cxn>
              <a:cxn ang="0">
                <a:pos x="TX194" y="TY194"/>
              </a:cxn>
              <a:cxn ang="0">
                <a:pos x="TX195" y="TY195"/>
              </a:cxn>
              <a:cxn ang="0">
                <a:pos x="TX196" y="TY196"/>
              </a:cxn>
              <a:cxn ang="0">
                <a:pos x="TX197" y="TY197"/>
              </a:cxn>
              <a:cxn ang="0">
                <a:pos x="TX198" y="TY198"/>
              </a:cxn>
              <a:cxn ang="0">
                <a:pos x="TX199" y="TY199"/>
              </a:cxn>
              <a:cxn ang="0">
                <a:pos x="TX200" y="TY200"/>
              </a:cxn>
              <a:cxn ang="0">
                <a:pos x="TX201" y="TY201"/>
              </a:cxn>
              <a:cxn ang="0">
                <a:pos x="TX202" y="TY202"/>
              </a:cxn>
              <a:cxn ang="0">
                <a:pos x="TX203" y="TY203"/>
              </a:cxn>
              <a:cxn ang="0">
                <a:pos x="TX204" y="TY204"/>
              </a:cxn>
              <a:cxn ang="0">
                <a:pos x="TX205" y="TY205"/>
              </a:cxn>
              <a:cxn ang="0">
                <a:pos x="TX206" y="TY206"/>
              </a:cxn>
              <a:cxn ang="0">
                <a:pos x="TX207" y="TY207"/>
              </a:cxn>
              <a:cxn ang="0">
                <a:pos x="TX208" y="TY208"/>
              </a:cxn>
              <a:cxn ang="0">
                <a:pos x="TX209" y="TY209"/>
              </a:cxn>
              <a:cxn ang="0">
                <a:pos x="TX210" y="TY210"/>
              </a:cxn>
              <a:cxn ang="0">
                <a:pos x="TX211" y="TY211"/>
              </a:cxn>
              <a:cxn ang="0">
                <a:pos x="TX212" y="TY212"/>
              </a:cxn>
              <a:cxn ang="0">
                <a:pos x="TX213" y="TY213"/>
              </a:cxn>
              <a:cxn ang="0">
                <a:pos x="TX214" y="TY214"/>
              </a:cxn>
              <a:cxn ang="0">
                <a:pos x="TX215" y="TY215"/>
              </a:cxn>
              <a:cxn ang="0">
                <a:pos x="TX216" y="TY216"/>
              </a:cxn>
              <a:cxn ang="0">
                <a:pos x="TX217" y="TY217"/>
              </a:cxn>
              <a:cxn ang="0">
                <a:pos x="TX218" y="TY218"/>
              </a:cxn>
              <a:cxn ang="0">
                <a:pos x="TX219" y="TY219"/>
              </a:cxn>
              <a:cxn ang="0">
                <a:pos x="TX220" y="TY220"/>
              </a:cxn>
              <a:cxn ang="0">
                <a:pos x="TX221" y="TY221"/>
              </a:cxn>
              <a:cxn ang="0">
                <a:pos x="TX222" y="TY222"/>
              </a:cxn>
              <a:cxn ang="0">
                <a:pos x="TX223" y="TY223"/>
              </a:cxn>
              <a:cxn ang="0">
                <a:pos x="TX224" y="TY224"/>
              </a:cxn>
              <a:cxn ang="0">
                <a:pos x="TX225" y="TY225"/>
              </a:cxn>
              <a:cxn ang="0">
                <a:pos x="TX226" y="TY226"/>
              </a:cxn>
              <a:cxn ang="0">
                <a:pos x="TX227" y="TY227"/>
              </a:cxn>
              <a:cxn ang="0">
                <a:pos x="TX228" y="TY228"/>
              </a:cxn>
              <a:cxn ang="0">
                <a:pos x="TX229" y="TY229"/>
              </a:cxn>
              <a:cxn ang="0">
                <a:pos x="TX230" y="TY230"/>
              </a:cxn>
              <a:cxn ang="0">
                <a:pos x="TX231" y="TY231"/>
              </a:cxn>
              <a:cxn ang="0">
                <a:pos x="TX232" y="TY232"/>
              </a:cxn>
              <a:cxn ang="0">
                <a:pos x="TX233" y="TY233"/>
              </a:cxn>
              <a:cxn ang="0">
                <a:pos x="TX234" y="TY234"/>
              </a:cxn>
              <a:cxn ang="0">
                <a:pos x="TX235" y="TY235"/>
              </a:cxn>
              <a:cxn ang="0">
                <a:pos x="TX236" y="TY236"/>
              </a:cxn>
              <a:cxn ang="0">
                <a:pos x="TX237" y="TY237"/>
              </a:cxn>
              <a:cxn ang="0">
                <a:pos x="TX238" y="TY238"/>
              </a:cxn>
              <a:cxn ang="0">
                <a:pos x="TX239" y="TY239"/>
              </a:cxn>
              <a:cxn ang="0">
                <a:pos x="TX240" y="TY240"/>
              </a:cxn>
              <a:cxn ang="0">
                <a:pos x="TX241" y="TY241"/>
              </a:cxn>
              <a:cxn ang="0">
                <a:pos x="TX242" y="TY242"/>
              </a:cxn>
              <a:cxn ang="0">
                <a:pos x="TX243" y="TY243"/>
              </a:cxn>
              <a:cxn ang="0">
                <a:pos x="TX244" y="TY244"/>
              </a:cxn>
              <a:cxn ang="0">
                <a:pos x="TX245" y="TY245"/>
              </a:cxn>
              <a:cxn ang="0">
                <a:pos x="TX246" y="TY246"/>
              </a:cxn>
              <a:cxn ang="0">
                <a:pos x="TX247" y="TY247"/>
              </a:cxn>
              <a:cxn ang="0">
                <a:pos x="TX248" y="TY248"/>
              </a:cxn>
              <a:cxn ang="0">
                <a:pos x="TX249" y="TY249"/>
              </a:cxn>
              <a:cxn ang="0">
                <a:pos x="TX250" y="TY250"/>
              </a:cxn>
              <a:cxn ang="0">
                <a:pos x="TX251" y="TY251"/>
              </a:cxn>
              <a:cxn ang="0">
                <a:pos x="TX252" y="TY252"/>
              </a:cxn>
              <a:cxn ang="0">
                <a:pos x="TX253" y="TY253"/>
              </a:cxn>
              <a:cxn ang="0">
                <a:pos x="TX254" y="TY254"/>
              </a:cxn>
              <a:cxn ang="0">
                <a:pos x="TX255" y="TY255"/>
              </a:cxn>
              <a:cxn ang="0">
                <a:pos x="TX256" y="TY256"/>
              </a:cxn>
              <a:cxn ang="0">
                <a:pos x="TX257" y="TY257"/>
              </a:cxn>
              <a:cxn ang="0">
                <a:pos x="TX258" y="TY258"/>
              </a:cxn>
              <a:cxn ang="0">
                <a:pos x="TX259" y="TY259"/>
              </a:cxn>
              <a:cxn ang="0">
                <a:pos x="TX260" y="TY260"/>
              </a:cxn>
              <a:cxn ang="0">
                <a:pos x="TX261" y="TY261"/>
              </a:cxn>
              <a:cxn ang="0">
                <a:pos x="TX262" y="TY262"/>
              </a:cxn>
              <a:cxn ang="0">
                <a:pos x="TX263" y="TY263"/>
              </a:cxn>
              <a:cxn ang="0">
                <a:pos x="TX264" y="TY264"/>
              </a:cxn>
              <a:cxn ang="0">
                <a:pos x="TX265" y="TY265"/>
              </a:cxn>
              <a:cxn ang="0">
                <a:pos x="TX266" y="TY266"/>
              </a:cxn>
              <a:cxn ang="0">
                <a:pos x="TX267" y="TY267"/>
              </a:cxn>
              <a:cxn ang="0">
                <a:pos x="TX268" y="TY268"/>
              </a:cxn>
              <a:cxn ang="0">
                <a:pos x="TX269" y="TY269"/>
              </a:cxn>
              <a:cxn ang="0">
                <a:pos x="TX270" y="TY270"/>
              </a:cxn>
              <a:cxn ang="0">
                <a:pos x="TX271" y="TY271"/>
              </a:cxn>
              <a:cxn ang="0">
                <a:pos x="TX272" y="TY272"/>
              </a:cxn>
              <a:cxn ang="0">
                <a:pos x="TX273" y="TY273"/>
              </a:cxn>
              <a:cxn ang="0">
                <a:pos x="TX274" y="TY274"/>
              </a:cxn>
              <a:cxn ang="0">
                <a:pos x="TX275" y="TY275"/>
              </a:cxn>
              <a:cxn ang="0">
                <a:pos x="TX276" y="TY276"/>
              </a:cxn>
              <a:cxn ang="0">
                <a:pos x="TX277" y="TY277"/>
              </a:cxn>
              <a:cxn ang="0">
                <a:pos x="TX278" y="TY278"/>
              </a:cxn>
              <a:cxn ang="0">
                <a:pos x="TX279" y="TY279"/>
              </a:cxn>
              <a:cxn ang="0">
                <a:pos x="TX280" y="TY280"/>
              </a:cxn>
              <a:cxn ang="0">
                <a:pos x="TX281" y="TY281"/>
              </a:cxn>
              <a:cxn ang="0">
                <a:pos x="TX282" y="TY282"/>
              </a:cxn>
              <a:cxn ang="0">
                <a:pos x="TX283" y="TY283"/>
              </a:cxn>
              <a:cxn ang="0">
                <a:pos x="TX284" y="TY284"/>
              </a:cxn>
              <a:cxn ang="0">
                <a:pos x="TX285" y="TY285"/>
              </a:cxn>
              <a:cxn ang="0">
                <a:pos x="TX286" y="TY286"/>
              </a:cxn>
              <a:cxn ang="0">
                <a:pos x="TX287" y="TY287"/>
              </a:cxn>
              <a:cxn ang="0">
                <a:pos x="TX288" y="TY288"/>
              </a:cxn>
              <a:cxn ang="0">
                <a:pos x="TX289" y="TY289"/>
              </a:cxn>
              <a:cxn ang="0">
                <a:pos x="TX290" y="TY290"/>
              </a:cxn>
              <a:cxn ang="0">
                <a:pos x="TX291" y="TY291"/>
              </a:cxn>
              <a:cxn ang="0">
                <a:pos x="TX292" y="TY292"/>
              </a:cxn>
              <a:cxn ang="0">
                <a:pos x="TX293" y="TY293"/>
              </a:cxn>
              <a:cxn ang="0">
                <a:pos x="TX294" y="TY294"/>
              </a:cxn>
              <a:cxn ang="0">
                <a:pos x="TX295" y="TY295"/>
              </a:cxn>
              <a:cxn ang="0">
                <a:pos x="TX296" y="TY296"/>
              </a:cxn>
              <a:cxn ang="0">
                <a:pos x="TX297" y="TY297"/>
              </a:cxn>
              <a:cxn ang="0">
                <a:pos x="TX298" y="TY298"/>
              </a:cxn>
              <a:cxn ang="0">
                <a:pos x="TX299" y="TY299"/>
              </a:cxn>
              <a:cxn ang="0">
                <a:pos x="TX300" y="TY300"/>
              </a:cxn>
              <a:cxn ang="0">
                <a:pos x="TX301" y="TY301"/>
              </a:cxn>
              <a:cxn ang="0">
                <a:pos x="TX302" y="TY302"/>
              </a:cxn>
              <a:cxn ang="0">
                <a:pos x="TX303" y="TY303"/>
              </a:cxn>
              <a:cxn ang="0">
                <a:pos x="TX304" y="TY304"/>
              </a:cxn>
              <a:cxn ang="0">
                <a:pos x="TX305" y="TY305"/>
              </a:cxn>
              <a:cxn ang="0">
                <a:pos x="TX306" y="TY306"/>
              </a:cxn>
              <a:cxn ang="0">
                <a:pos x="TX307" y="TY307"/>
              </a:cxn>
              <a:cxn ang="0">
                <a:pos x="TX308" y="TY308"/>
              </a:cxn>
              <a:cxn ang="0">
                <a:pos x="TX309" y="TY309"/>
              </a:cxn>
              <a:cxn ang="0">
                <a:pos x="TX310" y="TY310"/>
              </a:cxn>
              <a:cxn ang="0">
                <a:pos x="TX311" y="TY311"/>
              </a:cxn>
              <a:cxn ang="0">
                <a:pos x="TX312" y="TY312"/>
              </a:cxn>
              <a:cxn ang="0">
                <a:pos x="TX313" y="TY313"/>
              </a:cxn>
              <a:cxn ang="0">
                <a:pos x="TX314" y="TY314"/>
              </a:cxn>
              <a:cxn ang="0">
                <a:pos x="TX315" y="TY315"/>
              </a:cxn>
              <a:cxn ang="0">
                <a:pos x="TX316" y="TY316"/>
              </a:cxn>
              <a:cxn ang="0">
                <a:pos x="TX317" y="TY317"/>
              </a:cxn>
              <a:cxn ang="0">
                <a:pos x="TX319" y="TY319"/>
              </a:cxn>
              <a:cxn ang="0">
                <a:pos x="TX320" y="TY320"/>
              </a:cxn>
              <a:cxn ang="0">
                <a:pos x="TX321" y="TY321"/>
              </a:cxn>
              <a:cxn ang="0">
                <a:pos x="TX322" y="TY322"/>
              </a:cxn>
              <a:cxn ang="0">
                <a:pos x="TX323" y="TY323"/>
              </a:cxn>
              <a:cxn ang="0">
                <a:pos x="TX324" y="TY324"/>
              </a:cxn>
              <a:cxn ang="0">
                <a:pos x="TX325" y="TY325"/>
              </a:cxn>
              <a:cxn ang="0">
                <a:pos x="TX326" y="TY326"/>
              </a:cxn>
              <a:cxn ang="0">
                <a:pos x="TX327" y="TY327"/>
              </a:cxn>
              <a:cxn ang="0">
                <a:pos x="TX328" y="TY328"/>
              </a:cxn>
              <a:cxn ang="0">
                <a:pos x="TX329" y="TY329"/>
              </a:cxn>
              <a:cxn ang="0">
                <a:pos x="TX330" y="TY330"/>
              </a:cxn>
              <a:cxn ang="0">
                <a:pos x="TX331" y="TY331"/>
              </a:cxn>
              <a:cxn ang="0">
                <a:pos x="TX332" y="TY332"/>
              </a:cxn>
              <a:cxn ang="0">
                <a:pos x="TX333" y="TY333"/>
              </a:cxn>
              <a:cxn ang="0">
                <a:pos x="TX334" y="TY334"/>
              </a:cxn>
              <a:cxn ang="0">
                <a:pos x="TX335" y="TY335"/>
              </a:cxn>
              <a:cxn ang="0">
                <a:pos x="TX336" y="TY336"/>
              </a:cxn>
              <a:cxn ang="0">
                <a:pos x="TX337" y="TY337"/>
              </a:cxn>
              <a:cxn ang="0">
                <a:pos x="TX338" y="TY338"/>
              </a:cxn>
              <a:cxn ang="0">
                <a:pos x="TX339" y="TY339"/>
              </a:cxn>
              <a:cxn ang="0">
                <a:pos x="TX340" y="TY340"/>
              </a:cxn>
              <a:cxn ang="0">
                <a:pos x="TX341" y="TY341"/>
              </a:cxn>
              <a:cxn ang="0">
                <a:pos x="TX342" y="TY342"/>
              </a:cxn>
              <a:cxn ang="0">
                <a:pos x="TX343" y="TY343"/>
              </a:cxn>
              <a:cxn ang="0">
                <a:pos x="TX344" y="TY344"/>
              </a:cxn>
              <a:cxn ang="0">
                <a:pos x="TX345" y="TY345"/>
              </a:cxn>
              <a:cxn ang="0">
                <a:pos x="TX346" y="TY346"/>
              </a:cxn>
              <a:cxn ang="0">
                <a:pos x="TX347" y="TY347"/>
              </a:cxn>
              <a:cxn ang="0">
                <a:pos x="TX348" y="TY348"/>
              </a:cxn>
              <a:cxn ang="0">
                <a:pos x="TX349" y="TY349"/>
              </a:cxn>
              <a:cxn ang="0">
                <a:pos x="TX350" y="TY350"/>
              </a:cxn>
              <a:cxn ang="0">
                <a:pos x="TX351" y="TY351"/>
              </a:cxn>
              <a:cxn ang="0">
                <a:pos x="TX352" y="TY352"/>
              </a:cxn>
              <a:cxn ang="0">
                <a:pos x="TX353" y="TY353"/>
              </a:cxn>
              <a:cxn ang="0">
                <a:pos x="TX354" y="TY354"/>
              </a:cxn>
              <a:cxn ang="0">
                <a:pos x="TX355" y="TY355"/>
              </a:cxn>
              <a:cxn ang="0">
                <a:pos x="TX356" y="TY356"/>
              </a:cxn>
              <a:cxn ang="0">
                <a:pos x="TX357" y="TY357"/>
              </a:cxn>
              <a:cxn ang="0">
                <a:pos x="TX358" y="TY358"/>
              </a:cxn>
              <a:cxn ang="0">
                <a:pos x="TX359" y="TY359"/>
              </a:cxn>
              <a:cxn ang="0">
                <a:pos x="TX360" y="TY360"/>
              </a:cxn>
              <a:cxn ang="0">
                <a:pos x="TX361" y="TY361"/>
              </a:cxn>
              <a:cxn ang="0">
                <a:pos x="TX362" y="TY362"/>
              </a:cxn>
              <a:cxn ang="0">
                <a:pos x="TX363" y="TY363"/>
              </a:cxn>
              <a:cxn ang="0">
                <a:pos x="TX364" y="TY364"/>
              </a:cxn>
              <a:cxn ang="0">
                <a:pos x="TX365" y="TY365"/>
              </a:cxn>
              <a:cxn ang="0">
                <a:pos x="TX366" y="TY366"/>
              </a:cxn>
              <a:cxn ang="0">
                <a:pos x="TX367" y="TY367"/>
              </a:cxn>
              <a:cxn ang="0">
                <a:pos x="TX368" y="TY368"/>
              </a:cxn>
              <a:cxn ang="0">
                <a:pos x="TX369" y="TY369"/>
              </a:cxn>
              <a:cxn ang="0">
                <a:pos x="TX370" y="TY370"/>
              </a:cxn>
              <a:cxn ang="0">
                <a:pos x="TX371" y="TY371"/>
              </a:cxn>
              <a:cxn ang="0">
                <a:pos x="TX372" y="TY372"/>
              </a:cxn>
              <a:cxn ang="0">
                <a:pos x="TX373" y="TY373"/>
              </a:cxn>
              <a:cxn ang="0">
                <a:pos x="TX374" y="TY374"/>
              </a:cxn>
              <a:cxn ang="0">
                <a:pos x="TX375" y="TY375"/>
              </a:cxn>
              <a:cxn ang="0">
                <a:pos x="TX376" y="TY376"/>
              </a:cxn>
              <a:cxn ang="0">
                <a:pos x="TX377" y="TY377"/>
              </a:cxn>
              <a:cxn ang="0">
                <a:pos x="TX378" y="TY378"/>
              </a:cxn>
              <a:cxn ang="0">
                <a:pos x="TX379" y="TY379"/>
              </a:cxn>
              <a:cxn ang="0">
                <a:pos x="TX380" y="TY380"/>
              </a:cxn>
              <a:cxn ang="0">
                <a:pos x="TX381" y="TY381"/>
              </a:cxn>
              <a:cxn ang="0">
                <a:pos x="TX382" y="TY382"/>
              </a:cxn>
              <a:cxn ang="0">
                <a:pos x="TX383" y="TY383"/>
              </a:cxn>
              <a:cxn ang="0">
                <a:pos x="TX384" y="TY384"/>
              </a:cxn>
              <a:cxn ang="0">
                <a:pos x="TX385" y="TY385"/>
              </a:cxn>
              <a:cxn ang="0">
                <a:pos x="TX386" y="TY386"/>
              </a:cxn>
              <a:cxn ang="0">
                <a:pos x="TX387" y="TY387"/>
              </a:cxn>
              <a:cxn ang="0">
                <a:pos x="TX388" y="TY388"/>
              </a:cxn>
              <a:cxn ang="0">
                <a:pos x="TX389" y="TY389"/>
              </a:cxn>
              <a:cxn ang="0">
                <a:pos x="TX390" y="TY390"/>
              </a:cxn>
              <a:cxn ang="0">
                <a:pos x="TX391" y="TY391"/>
              </a:cxn>
              <a:cxn ang="0">
                <a:pos x="TX392" y="TY392"/>
              </a:cxn>
              <a:cxn ang="0">
                <a:pos x="TX393" y="TY393"/>
              </a:cxn>
              <a:cxn ang="0">
                <a:pos x="TX394" y="TY394"/>
              </a:cxn>
              <a:cxn ang="0">
                <a:pos x="TX395" y="TY395"/>
              </a:cxn>
              <a:cxn ang="0">
                <a:pos x="TX396" y="TY396"/>
              </a:cxn>
              <a:cxn ang="0">
                <a:pos x="TX397" y="TY397"/>
              </a:cxn>
              <a:cxn ang="0">
                <a:pos x="TX398" y="TY398"/>
              </a:cxn>
              <a:cxn ang="0">
                <a:pos x="TX399" y="TY399"/>
              </a:cxn>
              <a:cxn ang="0">
                <a:pos x="TX400" y="TY400"/>
              </a:cxn>
              <a:cxn ang="0">
                <a:pos x="TX401" y="TY401"/>
              </a:cxn>
              <a:cxn ang="0">
                <a:pos x="TX402" y="TY402"/>
              </a:cxn>
              <a:cxn ang="0">
                <a:pos x="TX403" y="TY403"/>
              </a:cxn>
              <a:cxn ang="0">
                <a:pos x="TX404" y="TY404"/>
              </a:cxn>
              <a:cxn ang="0">
                <a:pos x="TX405" y="TY405"/>
              </a:cxn>
              <a:cxn ang="0">
                <a:pos x="TX406" y="TY406"/>
              </a:cxn>
              <a:cxn ang="0">
                <a:pos x="TX407" y="TY407"/>
              </a:cxn>
              <a:cxn ang="0">
                <a:pos x="TX408" y="TY408"/>
              </a:cxn>
              <a:cxn ang="0">
                <a:pos x="TX409" y="TY409"/>
              </a:cxn>
              <a:cxn ang="0">
                <a:pos x="TX410" y="TY410"/>
              </a:cxn>
              <a:cxn ang="0">
                <a:pos x="TX411" y="TY411"/>
              </a:cxn>
              <a:cxn ang="0">
                <a:pos x="TX412" y="TY412"/>
              </a:cxn>
              <a:cxn ang="0">
                <a:pos x="TX413" y="TY413"/>
              </a:cxn>
              <a:cxn ang="0">
                <a:pos x="TX414" y="TY414"/>
              </a:cxn>
              <a:cxn ang="0">
                <a:pos x="TX415" y="TY415"/>
              </a:cxn>
              <a:cxn ang="0">
                <a:pos x="TX416" y="TY416"/>
              </a:cxn>
              <a:cxn ang="0">
                <a:pos x="TX417" y="TY417"/>
              </a:cxn>
              <a:cxn ang="0">
                <a:pos x="TX418" y="TY418"/>
              </a:cxn>
              <a:cxn ang="0">
                <a:pos x="TX419" y="TY419"/>
              </a:cxn>
              <a:cxn ang="0">
                <a:pos x="TX420" y="TY420"/>
              </a:cxn>
              <a:cxn ang="0">
                <a:pos x="TX421" y="TY421"/>
              </a:cxn>
              <a:cxn ang="0">
                <a:pos x="TX422" y="TY422"/>
              </a:cxn>
              <a:cxn ang="0">
                <a:pos x="TX423" y="TY423"/>
              </a:cxn>
              <a:cxn ang="0">
                <a:pos x="TX424" y="TY424"/>
              </a:cxn>
              <a:cxn ang="0">
                <a:pos x="TX425" y="TY425"/>
              </a:cxn>
              <a:cxn ang="0">
                <a:pos x="TX426" y="TY426"/>
              </a:cxn>
              <a:cxn ang="0">
                <a:pos x="TX427" y="TY427"/>
              </a:cxn>
              <a:cxn ang="0">
                <a:pos x="TX428" y="TY428"/>
              </a:cxn>
              <a:cxn ang="0">
                <a:pos x="TX429" y="TY429"/>
              </a:cxn>
              <a:cxn ang="0">
                <a:pos x="TX430" y="TY430"/>
              </a:cxn>
              <a:cxn ang="0">
                <a:pos x="TX431" y="TY431"/>
              </a:cxn>
              <a:cxn ang="0">
                <a:pos x="TX432" y="TY432"/>
              </a:cxn>
              <a:cxn ang="0">
                <a:pos x="TX433" y="TY433"/>
              </a:cxn>
              <a:cxn ang="0">
                <a:pos x="TX434" y="TY434"/>
              </a:cxn>
              <a:cxn ang="0">
                <a:pos x="TX435" y="TY435"/>
              </a:cxn>
              <a:cxn ang="0">
                <a:pos x="TX436" y="TY436"/>
              </a:cxn>
              <a:cxn ang="0">
                <a:pos x="TX437" y="TY437"/>
              </a:cxn>
              <a:cxn ang="0">
                <a:pos x="TX438" y="TY438"/>
              </a:cxn>
              <a:cxn ang="0">
                <a:pos x="TX439" y="TY439"/>
              </a:cxn>
              <a:cxn ang="0">
                <a:pos x="TX440" y="TY440"/>
              </a:cxn>
              <a:cxn ang="0">
                <a:pos x="TX441" y="TY441"/>
              </a:cxn>
              <a:cxn ang="0">
                <a:pos x="TX442" y="TY442"/>
              </a:cxn>
              <a:cxn ang="0">
                <a:pos x="TX443" y="TY443"/>
              </a:cxn>
              <a:cxn ang="0">
                <a:pos x="TX444" y="TY444"/>
              </a:cxn>
              <a:cxn ang="0">
                <a:pos x="TX445" y="TY445"/>
              </a:cxn>
              <a:cxn ang="0">
                <a:pos x="TX446" y="TY446"/>
              </a:cxn>
              <a:cxn ang="0">
                <a:pos x="TX448" y="TY448"/>
              </a:cxn>
              <a:cxn ang="0">
                <a:pos x="TX449" y="TY449"/>
              </a:cxn>
              <a:cxn ang="0">
                <a:pos x="TX450" y="TY450"/>
              </a:cxn>
              <a:cxn ang="0">
                <a:pos x="TX451" y="TY451"/>
              </a:cxn>
              <a:cxn ang="0">
                <a:pos x="TX452" y="TY452"/>
              </a:cxn>
              <a:cxn ang="0">
                <a:pos x="TX453" y="TY453"/>
              </a:cxn>
              <a:cxn ang="0">
                <a:pos x="TX454" y="TY454"/>
              </a:cxn>
              <a:cxn ang="0">
                <a:pos x="TX455" y="TY455"/>
              </a:cxn>
              <a:cxn ang="0">
                <a:pos x="TX456" y="TY456"/>
              </a:cxn>
              <a:cxn ang="0">
                <a:pos x="TX457" y="TY457"/>
              </a:cxn>
              <a:cxn ang="0">
                <a:pos x="TX458" y="TY458"/>
              </a:cxn>
              <a:cxn ang="0">
                <a:pos x="TX459" y="TY459"/>
              </a:cxn>
              <a:cxn ang="0">
                <a:pos x="TX460" y="TY460"/>
              </a:cxn>
              <a:cxn ang="0">
                <a:pos x="TX461" y="TY461"/>
              </a:cxn>
              <a:cxn ang="0">
                <a:pos x="TX462" y="TY462"/>
              </a:cxn>
              <a:cxn ang="0">
                <a:pos x="TX463" y="TY463"/>
              </a:cxn>
              <a:cxn ang="0">
                <a:pos x="TX464" y="TY464"/>
              </a:cxn>
              <a:cxn ang="0">
                <a:pos x="TX465" y="TY465"/>
              </a:cxn>
              <a:cxn ang="0">
                <a:pos x="TX466" y="TY466"/>
              </a:cxn>
              <a:cxn ang="0">
                <a:pos x="TX467" y="TY467"/>
              </a:cxn>
              <a:cxn ang="0">
                <a:pos x="TX468" y="TY468"/>
              </a:cxn>
              <a:cxn ang="0">
                <a:pos x="TX469" y="TY469"/>
              </a:cxn>
              <a:cxn ang="0">
                <a:pos x="TX470" y="TY470"/>
              </a:cxn>
              <a:cxn ang="0">
                <a:pos x="TX471" y="TY471"/>
              </a:cxn>
              <a:cxn ang="0">
                <a:pos x="TX472" y="TY472"/>
              </a:cxn>
              <a:cxn ang="0">
                <a:pos x="TX473" y="TY473"/>
              </a:cxn>
              <a:cxn ang="0">
                <a:pos x="TX474" y="TY474"/>
              </a:cxn>
              <a:cxn ang="0">
                <a:pos x="TX475" y="TY475"/>
              </a:cxn>
              <a:cxn ang="0">
                <a:pos x="TX476" y="TY476"/>
              </a:cxn>
              <a:cxn ang="0">
                <a:pos x="TX477" y="TY477"/>
              </a:cxn>
              <a:cxn ang="0">
                <a:pos x="TX478" y="TY478"/>
              </a:cxn>
              <a:cxn ang="0">
                <a:pos x="TX479" y="TY479"/>
              </a:cxn>
              <a:cxn ang="0">
                <a:pos x="TX480" y="TY480"/>
              </a:cxn>
              <a:cxn ang="0">
                <a:pos x="TX481" y="TY481"/>
              </a:cxn>
              <a:cxn ang="0">
                <a:pos x="TX482" y="TY482"/>
              </a:cxn>
              <a:cxn ang="0">
                <a:pos x="TX483" y="TY483"/>
              </a:cxn>
              <a:cxn ang="0">
                <a:pos x="TX484" y="TY484"/>
              </a:cxn>
              <a:cxn ang="0">
                <a:pos x="TX485" y="TY485"/>
              </a:cxn>
              <a:cxn ang="0">
                <a:pos x="TX486" y="TY486"/>
              </a:cxn>
              <a:cxn ang="0">
                <a:pos x="TX487" y="TY487"/>
              </a:cxn>
              <a:cxn ang="0">
                <a:pos x="TX488" y="TY488"/>
              </a:cxn>
              <a:cxn ang="0">
                <a:pos x="TX489" y="TY489"/>
              </a:cxn>
              <a:cxn ang="0">
                <a:pos x="TX490" y="TY490"/>
              </a:cxn>
              <a:cxn ang="0">
                <a:pos x="TX491" y="TY491"/>
              </a:cxn>
              <a:cxn ang="0">
                <a:pos x="TX492" y="TY492"/>
              </a:cxn>
              <a:cxn ang="0">
                <a:pos x="TX493" y="TY493"/>
              </a:cxn>
              <a:cxn ang="0">
                <a:pos x="TX494" y="TY494"/>
              </a:cxn>
              <a:cxn ang="0">
                <a:pos x="TX495" y="TY495"/>
              </a:cxn>
              <a:cxn ang="0">
                <a:pos x="TX496" y="TY496"/>
              </a:cxn>
              <a:cxn ang="0">
                <a:pos x="TX497" y="TY497"/>
              </a:cxn>
              <a:cxn ang="0">
                <a:pos x="TX498" y="TY498"/>
              </a:cxn>
              <a:cxn ang="0">
                <a:pos x="TX499" y="TY499"/>
              </a:cxn>
              <a:cxn ang="0">
                <a:pos x="TX500" y="TY500"/>
              </a:cxn>
              <a:cxn ang="0">
                <a:pos x="TX501" y="TY501"/>
              </a:cxn>
              <a:cxn ang="0">
                <a:pos x="TX502" y="TY502"/>
              </a:cxn>
              <a:cxn ang="0">
                <a:pos x="TX503" y="TY503"/>
              </a:cxn>
              <a:cxn ang="0">
                <a:pos x="TX504" y="TY504"/>
              </a:cxn>
              <a:cxn ang="0">
                <a:pos x="TX505" y="TY505"/>
              </a:cxn>
              <a:cxn ang="0">
                <a:pos x="TX507" y="TY507"/>
              </a:cxn>
              <a:cxn ang="0">
                <a:pos x="TX508" y="TY508"/>
              </a:cxn>
              <a:cxn ang="0">
                <a:pos x="TX509" y="TY509"/>
              </a:cxn>
              <a:cxn ang="0">
                <a:pos x="TX510" y="TY510"/>
              </a:cxn>
              <a:cxn ang="0">
                <a:pos x="TX511" y="TY511"/>
              </a:cxn>
              <a:cxn ang="0">
                <a:pos x="TX512" y="TY512"/>
              </a:cxn>
              <a:cxn ang="0">
                <a:pos x="TX513" y="TY513"/>
              </a:cxn>
              <a:cxn ang="0">
                <a:pos x="TX514" y="TY514"/>
              </a:cxn>
              <a:cxn ang="0">
                <a:pos x="TX515" y="TY515"/>
              </a:cxn>
              <a:cxn ang="0">
                <a:pos x="TX516" y="TY516"/>
              </a:cxn>
              <a:cxn ang="0">
                <a:pos x="TX517" y="TY517"/>
              </a:cxn>
              <a:cxn ang="0">
                <a:pos x="TX518" y="TY518"/>
              </a:cxn>
              <a:cxn ang="0">
                <a:pos x="TX519" y="TY519"/>
              </a:cxn>
              <a:cxn ang="0">
                <a:pos x="TX520" y="TY520"/>
              </a:cxn>
              <a:cxn ang="0">
                <a:pos x="TX521" y="TY521"/>
              </a:cxn>
              <a:cxn ang="0">
                <a:pos x="TX522" y="TY522"/>
              </a:cxn>
              <a:cxn ang="0">
                <a:pos x="TX523" y="TY523"/>
              </a:cxn>
              <a:cxn ang="0">
                <a:pos x="TX524" y="TY524"/>
              </a:cxn>
              <a:cxn ang="0">
                <a:pos x="TX525" y="TY525"/>
              </a:cxn>
              <a:cxn ang="0">
                <a:pos x="TX526" y="TY526"/>
              </a:cxn>
              <a:cxn ang="0">
                <a:pos x="TX527" y="TY527"/>
              </a:cxn>
              <a:cxn ang="0">
                <a:pos x="TX528" y="TY528"/>
              </a:cxn>
              <a:cxn ang="0">
                <a:pos x="TX529" y="TY529"/>
              </a:cxn>
              <a:cxn ang="0">
                <a:pos x="TX530" y="TY530"/>
              </a:cxn>
              <a:cxn ang="0">
                <a:pos x="TX531" y="TY531"/>
              </a:cxn>
              <a:cxn ang="0">
                <a:pos x="TX532" y="TY532"/>
              </a:cxn>
              <a:cxn ang="0">
                <a:pos x="TX533" y="TY533"/>
              </a:cxn>
              <a:cxn ang="0">
                <a:pos x="TX534" y="TY534"/>
              </a:cxn>
              <a:cxn ang="0">
                <a:pos x="TX535" y="TY535"/>
              </a:cxn>
              <a:cxn ang="0">
                <a:pos x="TX536" y="TY536"/>
              </a:cxn>
              <a:cxn ang="0">
                <a:pos x="TX537" y="TY537"/>
              </a:cxn>
              <a:cxn ang="0">
                <a:pos x="TX538" y="TY538"/>
              </a:cxn>
              <a:cxn ang="0">
                <a:pos x="TX539" y="TY539"/>
              </a:cxn>
              <a:cxn ang="0">
                <a:pos x="TX540" y="TY540"/>
              </a:cxn>
              <a:cxn ang="0">
                <a:pos x="TX541" y="TY541"/>
              </a:cxn>
              <a:cxn ang="0">
                <a:pos x="TX542" y="TY542"/>
              </a:cxn>
              <a:cxn ang="0">
                <a:pos x="TX543" y="TY543"/>
              </a:cxn>
              <a:cxn ang="0">
                <a:pos x="TX544" y="TY544"/>
              </a:cxn>
              <a:cxn ang="0">
                <a:pos x="TX545" y="TY545"/>
              </a:cxn>
              <a:cxn ang="0">
                <a:pos x="TX546" y="TY546"/>
              </a:cxn>
              <a:cxn ang="0">
                <a:pos x="TX547" y="TY547"/>
              </a:cxn>
              <a:cxn ang="0">
                <a:pos x="TX548" y="TY548"/>
              </a:cxn>
              <a:cxn ang="0">
                <a:pos x="TX549" y="TY549"/>
              </a:cxn>
              <a:cxn ang="0">
                <a:pos x="TX550" y="TY550"/>
              </a:cxn>
              <a:cxn ang="0">
                <a:pos x="TX551" y="TY551"/>
              </a:cxn>
              <a:cxn ang="0">
                <a:pos x="TX552" y="TY552"/>
              </a:cxn>
              <a:cxn ang="0">
                <a:pos x="TX553" y="TY553"/>
              </a:cxn>
              <a:cxn ang="0">
                <a:pos x="TX554" y="TY554"/>
              </a:cxn>
              <a:cxn ang="0">
                <a:pos x="TX555" y="TY555"/>
              </a:cxn>
              <a:cxn ang="0">
                <a:pos x="TX556" y="TY556"/>
              </a:cxn>
              <a:cxn ang="0">
                <a:pos x="TX557" y="TY557"/>
              </a:cxn>
              <a:cxn ang="0">
                <a:pos x="TX558" y="TY558"/>
              </a:cxn>
              <a:cxn ang="0">
                <a:pos x="TX559" y="TY559"/>
              </a:cxn>
              <a:cxn ang="0">
                <a:pos x="TX560" y="TY560"/>
              </a:cxn>
              <a:cxn ang="0">
                <a:pos x="TX561" y="TY561"/>
              </a:cxn>
              <a:cxn ang="0">
                <a:pos x="TX562" y="TY562"/>
              </a:cxn>
              <a:cxn ang="0">
                <a:pos x="TX563" y="TY563"/>
              </a:cxn>
              <a:cxn ang="0">
                <a:pos x="TX564" y="TY564"/>
              </a:cxn>
              <a:cxn ang="0">
                <a:pos x="TX565" y="TY565"/>
              </a:cxn>
              <a:cxn ang="0">
                <a:pos x="TX566" y="TY566"/>
              </a:cxn>
              <a:cxn ang="0">
                <a:pos x="TX567" y="TY567"/>
              </a:cxn>
              <a:cxn ang="0">
                <a:pos x="TX568" y="TY568"/>
              </a:cxn>
              <a:cxn ang="0">
                <a:pos x="TX569" y="TY569"/>
              </a:cxn>
              <a:cxn ang="0">
                <a:pos x="TX570" y="TY570"/>
              </a:cxn>
              <a:cxn ang="0">
                <a:pos x="TX571" y="TY571"/>
              </a:cxn>
              <a:cxn ang="0">
                <a:pos x="TX572" y="TY572"/>
              </a:cxn>
              <a:cxn ang="0">
                <a:pos x="TX573" y="TY573"/>
              </a:cxn>
              <a:cxn ang="0">
                <a:pos x="TX574" y="TY574"/>
              </a:cxn>
              <a:cxn ang="0">
                <a:pos x="TX575" y="TY575"/>
              </a:cxn>
              <a:cxn ang="0">
                <a:pos x="TX576" y="TY576"/>
              </a:cxn>
              <a:cxn ang="0">
                <a:pos x="TX577" y="TY577"/>
              </a:cxn>
              <a:cxn ang="0">
                <a:pos x="TX578" y="TY578"/>
              </a:cxn>
              <a:cxn ang="0">
                <a:pos x="TX579" y="TY579"/>
              </a:cxn>
              <a:cxn ang="0">
                <a:pos x="TX580" y="TY580"/>
              </a:cxn>
              <a:cxn ang="0">
                <a:pos x="TX581" y="TY581"/>
              </a:cxn>
              <a:cxn ang="0">
                <a:pos x="TX582" y="TY582"/>
              </a:cxn>
              <a:cxn ang="0">
                <a:pos x="TX583" y="TY583"/>
              </a:cxn>
              <a:cxn ang="0">
                <a:pos x="TX584" y="TY584"/>
              </a:cxn>
              <a:cxn ang="0">
                <a:pos x="TX585" y="TY585"/>
              </a:cxn>
              <a:cxn ang="0">
                <a:pos x="TX586" y="TY586"/>
              </a:cxn>
              <a:cxn ang="0">
                <a:pos x="TX587" y="TY587"/>
              </a:cxn>
              <a:cxn ang="0">
                <a:pos x="TX588" y="TY588"/>
              </a:cxn>
              <a:cxn ang="0">
                <a:pos x="TX589" y="TY589"/>
              </a:cxn>
              <a:cxn ang="0">
                <a:pos x="TX590" y="TY590"/>
              </a:cxn>
              <a:cxn ang="0">
                <a:pos x="TX591" y="TY591"/>
              </a:cxn>
              <a:cxn ang="0">
                <a:pos x="TX592" y="TY592"/>
              </a:cxn>
              <a:cxn ang="0">
                <a:pos x="TX593" y="TY593"/>
              </a:cxn>
              <a:cxn ang="0">
                <a:pos x="TX594" y="TY594"/>
              </a:cxn>
              <a:cxn ang="0">
                <a:pos x="TX595" y="TY595"/>
              </a:cxn>
              <a:cxn ang="0">
                <a:pos x="TX596" y="TY596"/>
              </a:cxn>
              <a:cxn ang="0">
                <a:pos x="TX597" y="TY597"/>
              </a:cxn>
              <a:cxn ang="0">
                <a:pos x="TX598" y="TY598"/>
              </a:cxn>
              <a:cxn ang="0">
                <a:pos x="TX599" y="TY599"/>
              </a:cxn>
              <a:cxn ang="0">
                <a:pos x="TX600" y="TY600"/>
              </a:cxn>
              <a:cxn ang="0">
                <a:pos x="TX601" y="TY601"/>
              </a:cxn>
              <a:cxn ang="0">
                <a:pos x="TX602" y="TY602"/>
              </a:cxn>
              <a:cxn ang="0">
                <a:pos x="TX603" y="TY603"/>
              </a:cxn>
              <a:cxn ang="0">
                <a:pos x="TX604" y="TY604"/>
              </a:cxn>
              <a:cxn ang="0">
                <a:pos x="TX605" y="TY605"/>
              </a:cxn>
              <a:cxn ang="0">
                <a:pos x="TX606" y="TY606"/>
              </a:cxn>
              <a:cxn ang="0">
                <a:pos x="TX607" y="TY607"/>
              </a:cxn>
              <a:cxn ang="0">
                <a:pos x="TX609" y="TY609"/>
              </a:cxn>
              <a:cxn ang="0">
                <a:pos x="TX610" y="TY610"/>
              </a:cxn>
              <a:cxn ang="0">
                <a:pos x="TX611" y="TY611"/>
              </a:cxn>
              <a:cxn ang="0">
                <a:pos x="TX612" y="TY612"/>
              </a:cxn>
              <a:cxn ang="0">
                <a:pos x="TX613" y="TY613"/>
              </a:cxn>
              <a:cxn ang="0">
                <a:pos x="TX614" y="TY614"/>
              </a:cxn>
              <a:cxn ang="0">
                <a:pos x="TX615" y="TY615"/>
              </a:cxn>
              <a:cxn ang="0">
                <a:pos x="TX616" y="TY616"/>
              </a:cxn>
              <a:cxn ang="0">
                <a:pos x="TX617" y="TY617"/>
              </a:cxn>
              <a:cxn ang="0">
                <a:pos x="TX618" y="TY618"/>
              </a:cxn>
              <a:cxn ang="0">
                <a:pos x="TX619" y="TY619"/>
              </a:cxn>
              <a:cxn ang="0">
                <a:pos x="TX620" y="TY620"/>
              </a:cxn>
              <a:cxn ang="0">
                <a:pos x="TX621" y="TY621"/>
              </a:cxn>
              <a:cxn ang="0">
                <a:pos x="TX622" y="TY622"/>
              </a:cxn>
              <a:cxn ang="0">
                <a:pos x="TX623" y="TY623"/>
              </a:cxn>
              <a:cxn ang="0">
                <a:pos x="TX624" y="TY624"/>
              </a:cxn>
              <a:cxn ang="0">
                <a:pos x="TX625" y="TY625"/>
              </a:cxn>
              <a:cxn ang="0">
                <a:pos x="TX626" y="TY626"/>
              </a:cxn>
              <a:cxn ang="0">
                <a:pos x="TX627" y="TY627"/>
              </a:cxn>
              <a:cxn ang="0">
                <a:pos x="TX628" y="TY628"/>
              </a:cxn>
              <a:cxn ang="0">
                <a:pos x="TX629" y="TY629"/>
              </a:cxn>
              <a:cxn ang="0">
                <a:pos x="TX630" y="TY630"/>
              </a:cxn>
              <a:cxn ang="0">
                <a:pos x="TX631" y="TY631"/>
              </a:cxn>
              <a:cxn ang="0">
                <a:pos x="TX632" y="TY632"/>
              </a:cxn>
              <a:cxn ang="0">
                <a:pos x="TX633" y="TY633"/>
              </a:cxn>
              <a:cxn ang="0">
                <a:pos x="TX634" y="TY634"/>
              </a:cxn>
              <a:cxn ang="0">
                <a:pos x="TX635" y="TY635"/>
              </a:cxn>
              <a:cxn ang="0">
                <a:pos x="TX636" y="TY636"/>
              </a:cxn>
              <a:cxn ang="0">
                <a:pos x="TX637" y="TY637"/>
              </a:cxn>
              <a:cxn ang="0">
                <a:pos x="TX638" y="TY638"/>
              </a:cxn>
              <a:cxn ang="0">
                <a:pos x="TX639" y="TY639"/>
              </a:cxn>
              <a:cxn ang="0">
                <a:pos x="TX640" y="TY640"/>
              </a:cxn>
              <a:cxn ang="0">
                <a:pos x="TX641" y="TY641"/>
              </a:cxn>
              <a:cxn ang="0">
                <a:pos x="TX642" y="TY642"/>
              </a:cxn>
              <a:cxn ang="0">
                <a:pos x="TX643" y="TY643"/>
              </a:cxn>
              <a:cxn ang="0">
                <a:pos x="TX644" y="TY644"/>
              </a:cxn>
              <a:cxn ang="0">
                <a:pos x="TX646" y="TY646"/>
              </a:cxn>
              <a:cxn ang="0">
                <a:pos x="TX647" y="TY647"/>
              </a:cxn>
              <a:cxn ang="0">
                <a:pos x="TX648" y="TY648"/>
              </a:cxn>
              <a:cxn ang="0">
                <a:pos x="TX649" y="TY649"/>
              </a:cxn>
              <a:cxn ang="0">
                <a:pos x="TX650" y="TY650"/>
              </a:cxn>
              <a:cxn ang="0">
                <a:pos x="TX651" y="TY651"/>
              </a:cxn>
              <a:cxn ang="0">
                <a:pos x="TX652" y="TY652"/>
              </a:cxn>
              <a:cxn ang="0">
                <a:pos x="TX653" y="TY653"/>
              </a:cxn>
              <a:cxn ang="0">
                <a:pos x="TX654" y="TY654"/>
              </a:cxn>
              <a:cxn ang="0">
                <a:pos x="TX655" y="TY655"/>
              </a:cxn>
              <a:cxn ang="0">
                <a:pos x="TX656" y="TY656"/>
              </a:cxn>
              <a:cxn ang="0">
                <a:pos x="TX657" y="TY657"/>
              </a:cxn>
              <a:cxn ang="0">
                <a:pos x="TX658" y="TY658"/>
              </a:cxn>
              <a:cxn ang="0">
                <a:pos x="TX659" y="TY659"/>
              </a:cxn>
              <a:cxn ang="0">
                <a:pos x="TX660" y="TY660"/>
              </a:cxn>
              <a:cxn ang="0">
                <a:pos x="TX661" y="TY661"/>
              </a:cxn>
              <a:cxn ang="0">
                <a:pos x="TX662" y="TY662"/>
              </a:cxn>
              <a:cxn ang="0">
                <a:pos x="TX663" y="TY663"/>
              </a:cxn>
              <a:cxn ang="0">
                <a:pos x="TX664" y="TY664"/>
              </a:cxn>
              <a:cxn ang="0">
                <a:pos x="TX665" y="TY665"/>
              </a:cxn>
              <a:cxn ang="0">
                <a:pos x="TX666" y="TY666"/>
              </a:cxn>
              <a:cxn ang="0">
                <a:pos x="TX667" y="TY667"/>
              </a:cxn>
              <a:cxn ang="0">
                <a:pos x="TX668" y="TY668"/>
              </a:cxn>
              <a:cxn ang="0">
                <a:pos x="TX669" y="TY669"/>
              </a:cxn>
              <a:cxn ang="0">
                <a:pos x="TX670" y="TY670"/>
              </a:cxn>
              <a:cxn ang="0">
                <a:pos x="TX671" y="TY671"/>
              </a:cxn>
              <a:cxn ang="0">
                <a:pos x="TX672" y="TY672"/>
              </a:cxn>
              <a:cxn ang="0">
                <a:pos x="TX673" y="TY673"/>
              </a:cxn>
              <a:cxn ang="0">
                <a:pos x="TX674" y="TY674"/>
              </a:cxn>
              <a:cxn ang="0">
                <a:pos x="TX675" y="TY675"/>
              </a:cxn>
              <a:cxn ang="0">
                <a:pos x="TX676" y="TY676"/>
              </a:cxn>
              <a:cxn ang="0">
                <a:pos x="TX677" y="TY677"/>
              </a:cxn>
              <a:cxn ang="0">
                <a:pos x="TX678" y="TY678"/>
              </a:cxn>
              <a:cxn ang="0">
                <a:pos x="TX679" y="TY679"/>
              </a:cxn>
              <a:cxn ang="0">
                <a:pos x="TX680" y="TY680"/>
              </a:cxn>
              <a:cxn ang="0">
                <a:pos x="TX681" y="TY681"/>
              </a:cxn>
              <a:cxn ang="0">
                <a:pos x="TX682" y="TY682"/>
              </a:cxn>
              <a:cxn ang="0">
                <a:pos x="TX683" y="TY683"/>
              </a:cxn>
              <a:cxn ang="0">
                <a:pos x="TX684" y="TY684"/>
              </a:cxn>
              <a:cxn ang="0">
                <a:pos x="TX685" y="TY685"/>
              </a:cxn>
              <a:cxn ang="0">
                <a:pos x="TX686" y="TY686"/>
              </a:cxn>
              <a:cxn ang="0">
                <a:pos x="TX687" y="TY687"/>
              </a:cxn>
              <a:cxn ang="0">
                <a:pos x="TX688" y="TY688"/>
              </a:cxn>
              <a:cxn ang="0">
                <a:pos x="TX689" y="TY689"/>
              </a:cxn>
              <a:cxn ang="0">
                <a:pos x="TX690" y="TY690"/>
              </a:cxn>
              <a:cxn ang="0">
                <a:pos x="TX691" y="TY691"/>
              </a:cxn>
              <a:cxn ang="0">
                <a:pos x="TX692" y="TY692"/>
              </a:cxn>
              <a:cxn ang="0">
                <a:pos x="TX693" y="TY693"/>
              </a:cxn>
              <a:cxn ang="0">
                <a:pos x="TX694" y="TY694"/>
              </a:cxn>
              <a:cxn ang="0">
                <a:pos x="TX695" y="TY695"/>
              </a:cxn>
              <a:cxn ang="0">
                <a:pos x="TX696" y="TY696"/>
              </a:cxn>
              <a:cxn ang="0">
                <a:pos x="TX697" y="TY697"/>
              </a:cxn>
              <a:cxn ang="0">
                <a:pos x="TX698" y="TY698"/>
              </a:cxn>
              <a:cxn ang="0">
                <a:pos x="TX699" y="TY699"/>
              </a:cxn>
              <a:cxn ang="0">
                <a:pos x="TX700" y="TY700"/>
              </a:cxn>
              <a:cxn ang="0">
                <a:pos x="TX701" y="TY701"/>
              </a:cxn>
              <a:cxn ang="0">
                <a:pos x="TX702" y="TY702"/>
              </a:cxn>
              <a:cxn ang="0">
                <a:pos x="TX703" y="TY703"/>
              </a:cxn>
              <a:cxn ang="0">
                <a:pos x="TX704" y="TY704"/>
              </a:cxn>
              <a:cxn ang="0">
                <a:pos x="TX705" y="TY705"/>
              </a:cxn>
              <a:cxn ang="0">
                <a:pos x="TX706" y="TY706"/>
              </a:cxn>
              <a:cxn ang="0">
                <a:pos x="TX707" y="TY707"/>
              </a:cxn>
              <a:cxn ang="0">
                <a:pos x="TX708" y="TY708"/>
              </a:cxn>
              <a:cxn ang="0">
                <a:pos x="TX709" y="TY709"/>
              </a:cxn>
              <a:cxn ang="0">
                <a:pos x="TX710" y="TY710"/>
              </a:cxn>
              <a:cxn ang="0">
                <a:pos x="TX711" y="TY711"/>
              </a:cxn>
              <a:cxn ang="0">
                <a:pos x="TX712" y="TY712"/>
              </a:cxn>
              <a:cxn ang="0">
                <a:pos x="TX713" y="TY713"/>
              </a:cxn>
              <a:cxn ang="0">
                <a:pos x="TX714" y="TY714"/>
              </a:cxn>
              <a:cxn ang="0">
                <a:pos x="TX715" y="TY715"/>
              </a:cxn>
              <a:cxn ang="0">
                <a:pos x="TX716" y="TY716"/>
              </a:cxn>
              <a:cxn ang="0">
                <a:pos x="TX717" y="TY717"/>
              </a:cxn>
              <a:cxn ang="0">
                <a:pos x="TX718" y="TY718"/>
              </a:cxn>
              <a:cxn ang="0">
                <a:pos x="TX719" y="TY719"/>
              </a:cxn>
              <a:cxn ang="0">
                <a:pos x="TX720" y="TY720"/>
              </a:cxn>
              <a:cxn ang="0">
                <a:pos x="TX721" y="TY721"/>
              </a:cxn>
              <a:cxn ang="0">
                <a:pos x="TX722" y="TY722"/>
              </a:cxn>
              <a:cxn ang="0">
                <a:pos x="TX723" y="TY723"/>
              </a:cxn>
              <a:cxn ang="0">
                <a:pos x="TX724" y="TY724"/>
              </a:cxn>
              <a:cxn ang="0">
                <a:pos x="TX725" y="TY725"/>
              </a:cxn>
              <a:cxn ang="0">
                <a:pos x="TX726" y="TY726"/>
              </a:cxn>
              <a:cxn ang="0">
                <a:pos x="TX727" y="TY727"/>
              </a:cxn>
              <a:cxn ang="0">
                <a:pos x="TX728" y="TY728"/>
              </a:cxn>
              <a:cxn ang="0">
                <a:pos x="TX729" y="TY729"/>
              </a:cxn>
              <a:cxn ang="0">
                <a:pos x="TX730" y="TY730"/>
              </a:cxn>
              <a:cxn ang="0">
                <a:pos x="TX731" y="TY731"/>
              </a:cxn>
              <a:cxn ang="0">
                <a:pos x="TX732" y="TY732"/>
              </a:cxn>
              <a:cxn ang="0">
                <a:pos x="TX733" y="TY733"/>
              </a:cxn>
              <a:cxn ang="0">
                <a:pos x="TX734" y="TY734"/>
              </a:cxn>
              <a:cxn ang="0">
                <a:pos x="TX735" y="TY735"/>
              </a:cxn>
              <a:cxn ang="0">
                <a:pos x="TX736" y="TY736"/>
              </a:cxn>
              <a:cxn ang="0">
                <a:pos x="TX737" y="TY737"/>
              </a:cxn>
              <a:cxn ang="0">
                <a:pos x="TX738" y="TY738"/>
              </a:cxn>
              <a:cxn ang="0">
                <a:pos x="TX739" y="TY739"/>
              </a:cxn>
              <a:cxn ang="0">
                <a:pos x="TX740" y="TY740"/>
              </a:cxn>
              <a:cxn ang="0">
                <a:pos x="TX741" y="TY741"/>
              </a:cxn>
              <a:cxn ang="0">
                <a:pos x="TX742" y="TY742"/>
              </a:cxn>
              <a:cxn ang="0">
                <a:pos x="TX743" y="TY743"/>
              </a:cxn>
              <a:cxn ang="0">
                <a:pos x="TX744" y="TY744"/>
              </a:cxn>
              <a:cxn ang="0">
                <a:pos x="TX745" y="TY745"/>
              </a:cxn>
              <a:cxn ang="0">
                <a:pos x="TX746" y="TY746"/>
              </a:cxn>
              <a:cxn ang="0">
                <a:pos x="TX747" y="TY747"/>
              </a:cxn>
              <a:cxn ang="0">
                <a:pos x="TX748" y="TY748"/>
              </a:cxn>
              <a:cxn ang="0">
                <a:pos x="TX749" y="TY749"/>
              </a:cxn>
              <a:cxn ang="0">
                <a:pos x="TX750" y="TY750"/>
              </a:cxn>
              <a:cxn ang="0">
                <a:pos x="TX751" y="TY751"/>
              </a:cxn>
              <a:cxn ang="0">
                <a:pos x="TX752" y="TY752"/>
              </a:cxn>
              <a:cxn ang="0">
                <a:pos x="TX753" y="TY753"/>
              </a:cxn>
              <a:cxn ang="0">
                <a:pos x="TX754" y="TY754"/>
              </a:cxn>
              <a:cxn ang="0">
                <a:pos x="TX755" y="TY755"/>
              </a:cxn>
              <a:cxn ang="0">
                <a:pos x="TX756" y="TY756"/>
              </a:cxn>
              <a:cxn ang="0">
                <a:pos x="TX757" y="TY757"/>
              </a:cxn>
              <a:cxn ang="0">
                <a:pos x="TX758" y="TY758"/>
              </a:cxn>
              <a:cxn ang="0">
                <a:pos x="TX759" y="TY759"/>
              </a:cxn>
              <a:cxn ang="0">
                <a:pos x="TX760" y="TY760"/>
              </a:cxn>
              <a:cxn ang="0">
                <a:pos x="TX761" y="TY761"/>
              </a:cxn>
              <a:cxn ang="0">
                <a:pos x="TX762" y="TY762"/>
              </a:cxn>
              <a:cxn ang="0">
                <a:pos x="TX763" y="TY763"/>
              </a:cxn>
              <a:cxn ang="0">
                <a:pos x="TX764" y="TY764"/>
              </a:cxn>
              <a:cxn ang="0">
                <a:pos x="TX765" y="TY765"/>
              </a:cxn>
              <a:cxn ang="0">
                <a:pos x="TX766" y="TY766"/>
              </a:cxn>
              <a:cxn ang="0">
                <a:pos x="TX767" y="TY767"/>
              </a:cxn>
              <a:cxn ang="0">
                <a:pos x="TX768" y="TY768"/>
              </a:cxn>
              <a:cxn ang="0">
                <a:pos x="TX769" y="TY769"/>
              </a:cxn>
              <a:cxn ang="0">
                <a:pos x="TX770" y="TY770"/>
              </a:cxn>
              <a:cxn ang="0">
                <a:pos x="TX771" y="TY771"/>
              </a:cxn>
              <a:cxn ang="0">
                <a:pos x="TX772" y="TY772"/>
              </a:cxn>
              <a:cxn ang="0">
                <a:pos x="TX773" y="TY773"/>
              </a:cxn>
              <a:cxn ang="0">
                <a:pos x="TX774" y="TY774"/>
              </a:cxn>
              <a:cxn ang="0">
                <a:pos x="TX775" y="TY775"/>
              </a:cxn>
              <a:cxn ang="0">
                <a:pos x="TX776" y="TY776"/>
              </a:cxn>
              <a:cxn ang="0">
                <a:pos x="TX777" y="TY777"/>
              </a:cxn>
              <a:cxn ang="0">
                <a:pos x="TX778" y="TY778"/>
              </a:cxn>
              <a:cxn ang="0">
                <a:pos x="TX779" y="TY779"/>
              </a:cxn>
              <a:cxn ang="0">
                <a:pos x="TX781" y="TY781"/>
              </a:cxn>
              <a:cxn ang="0">
                <a:pos x="TX782" y="TY782"/>
              </a:cxn>
              <a:cxn ang="0">
                <a:pos x="TX783" y="TY783"/>
              </a:cxn>
              <a:cxn ang="0">
                <a:pos x="TX784" y="TY784"/>
              </a:cxn>
              <a:cxn ang="0">
                <a:pos x="TX785" y="TY785"/>
              </a:cxn>
              <a:cxn ang="0">
                <a:pos x="TX786" y="TY786"/>
              </a:cxn>
              <a:cxn ang="0">
                <a:pos x="TX787" y="TY787"/>
              </a:cxn>
              <a:cxn ang="0">
                <a:pos x="TX788" y="TY788"/>
              </a:cxn>
              <a:cxn ang="0">
                <a:pos x="TX789" y="TY789"/>
              </a:cxn>
              <a:cxn ang="0">
                <a:pos x="TX790" y="TY790"/>
              </a:cxn>
              <a:cxn ang="0">
                <a:pos x="TX791" y="TY791"/>
              </a:cxn>
              <a:cxn ang="0">
                <a:pos x="TX792" y="TY792"/>
              </a:cxn>
              <a:cxn ang="0">
                <a:pos x="TX793" y="TY793"/>
              </a:cxn>
              <a:cxn ang="0">
                <a:pos x="TX794" y="TY794"/>
              </a:cxn>
              <a:cxn ang="0">
                <a:pos x="TX795" y="TY795"/>
              </a:cxn>
              <a:cxn ang="0">
                <a:pos x="TX796" y="TY796"/>
              </a:cxn>
              <a:cxn ang="0">
                <a:pos x="TX797" y="TY797"/>
              </a:cxn>
              <a:cxn ang="0">
                <a:pos x="TX798" y="TY798"/>
              </a:cxn>
              <a:cxn ang="0">
                <a:pos x="TX799" y="TY799"/>
              </a:cxn>
              <a:cxn ang="0">
                <a:pos x="TX800" y="TY800"/>
              </a:cxn>
              <a:cxn ang="0">
                <a:pos x="TX801" y="TY801"/>
              </a:cxn>
              <a:cxn ang="0">
                <a:pos x="TX802" y="TY802"/>
              </a:cxn>
              <a:cxn ang="0">
                <a:pos x="TX803" y="TY803"/>
              </a:cxn>
              <a:cxn ang="0">
                <a:pos x="TX804" y="TY804"/>
              </a:cxn>
              <a:cxn ang="0">
                <a:pos x="TX805" y="TY805"/>
              </a:cxn>
              <a:cxn ang="0">
                <a:pos x="TX806" y="TY806"/>
              </a:cxn>
              <a:cxn ang="0">
                <a:pos x="TX807" y="TY807"/>
              </a:cxn>
              <a:cxn ang="0">
                <a:pos x="TX808" y="TY808"/>
              </a:cxn>
              <a:cxn ang="0">
                <a:pos x="TX809" y="TY809"/>
              </a:cxn>
              <a:cxn ang="0">
                <a:pos x="TX810" y="TY810"/>
              </a:cxn>
              <a:cxn ang="0">
                <a:pos x="TX811" y="TY811"/>
              </a:cxn>
              <a:cxn ang="0">
                <a:pos x="TX812" y="TY812"/>
              </a:cxn>
              <a:cxn ang="0">
                <a:pos x="TX813" y="TY813"/>
              </a:cxn>
              <a:cxn ang="0">
                <a:pos x="TX814" y="TY814"/>
              </a:cxn>
              <a:cxn ang="0">
                <a:pos x="TX815" y="TY815"/>
              </a:cxn>
              <a:cxn ang="0">
                <a:pos x="TX816" y="TY816"/>
              </a:cxn>
              <a:cxn ang="0">
                <a:pos x="TX817" y="TY817"/>
              </a:cxn>
              <a:cxn ang="0">
                <a:pos x="TX818" y="TY818"/>
              </a:cxn>
              <a:cxn ang="0">
                <a:pos x="TX819" y="TY819"/>
              </a:cxn>
              <a:cxn ang="0">
                <a:pos x="TX820" y="TY820"/>
              </a:cxn>
              <a:cxn ang="0">
                <a:pos x="TX821" y="TY821"/>
              </a:cxn>
              <a:cxn ang="0">
                <a:pos x="TX822" y="TY822"/>
              </a:cxn>
              <a:cxn ang="0">
                <a:pos x="TX823" y="TY823"/>
              </a:cxn>
              <a:cxn ang="0">
                <a:pos x="TX824" y="TY824"/>
              </a:cxn>
              <a:cxn ang="0">
                <a:pos x="TX825" y="TY825"/>
              </a:cxn>
              <a:cxn ang="0">
                <a:pos x="TX826" y="TY826"/>
              </a:cxn>
              <a:cxn ang="0">
                <a:pos x="TX827" y="TY827"/>
              </a:cxn>
              <a:cxn ang="0">
                <a:pos x="TX828" y="TY828"/>
              </a:cxn>
              <a:cxn ang="0">
                <a:pos x="TX829" y="TY829"/>
              </a:cxn>
              <a:cxn ang="0">
                <a:pos x="TX830" y="TY830"/>
              </a:cxn>
              <a:cxn ang="0">
                <a:pos x="TX832" y="TY832"/>
              </a:cxn>
              <a:cxn ang="0">
                <a:pos x="TX833" y="TY833"/>
              </a:cxn>
              <a:cxn ang="0">
                <a:pos x="TX834" y="TY834"/>
              </a:cxn>
              <a:cxn ang="0">
                <a:pos x="TX835" y="TY835"/>
              </a:cxn>
              <a:cxn ang="0">
                <a:pos x="TX836" y="TY836"/>
              </a:cxn>
              <a:cxn ang="0">
                <a:pos x="TX837" y="TY837"/>
              </a:cxn>
              <a:cxn ang="0">
                <a:pos x="TX838" y="TY838"/>
              </a:cxn>
              <a:cxn ang="0">
                <a:pos x="TX839" y="TY839"/>
              </a:cxn>
              <a:cxn ang="0">
                <a:pos x="TX840" y="TY840"/>
              </a:cxn>
              <a:cxn ang="0">
                <a:pos x="TX841" y="TY841"/>
              </a:cxn>
              <a:cxn ang="0">
                <a:pos x="TX842" y="TY842"/>
              </a:cxn>
              <a:cxn ang="0">
                <a:pos x="TX843" y="TY843"/>
              </a:cxn>
              <a:cxn ang="0">
                <a:pos x="TX844" y="TY844"/>
              </a:cxn>
              <a:cxn ang="0">
                <a:pos x="TX845" y="TY845"/>
              </a:cxn>
              <a:cxn ang="0">
                <a:pos x="TX846" y="TY846"/>
              </a:cxn>
              <a:cxn ang="0">
                <a:pos x="TX847" y="TY847"/>
              </a:cxn>
              <a:cxn ang="0">
                <a:pos x="TX848" y="TY848"/>
              </a:cxn>
              <a:cxn ang="0">
                <a:pos x="TX849" y="TY849"/>
              </a:cxn>
              <a:cxn ang="0">
                <a:pos x="TX850" y="TY850"/>
              </a:cxn>
              <a:cxn ang="0">
                <a:pos x="TX851" y="TY851"/>
              </a:cxn>
              <a:cxn ang="0">
                <a:pos x="TX852" y="TY852"/>
              </a:cxn>
              <a:cxn ang="0">
                <a:pos x="TX853" y="TY853"/>
              </a:cxn>
              <a:cxn ang="0">
                <a:pos x="TX854" y="TY854"/>
              </a:cxn>
              <a:cxn ang="0">
                <a:pos x="TX855" y="TY855"/>
              </a:cxn>
              <a:cxn ang="0">
                <a:pos x="TX856" y="TY856"/>
              </a:cxn>
              <a:cxn ang="0">
                <a:pos x="TX857" y="TY857"/>
              </a:cxn>
              <a:cxn ang="0">
                <a:pos x="TX858" y="TY858"/>
              </a:cxn>
              <a:cxn ang="0">
                <a:pos x="TX859" y="TY859"/>
              </a:cxn>
              <a:cxn ang="0">
                <a:pos x="TX860" y="TY860"/>
              </a:cxn>
              <a:cxn ang="0">
                <a:pos x="TX861" y="TY861"/>
              </a:cxn>
              <a:cxn ang="0">
                <a:pos x="TX862" y="TY862"/>
              </a:cxn>
              <a:cxn ang="0">
                <a:pos x="TX863" y="TY863"/>
              </a:cxn>
              <a:cxn ang="0">
                <a:pos x="TX864" y="TY864"/>
              </a:cxn>
              <a:cxn ang="0">
                <a:pos x="TX865" y="TY865"/>
              </a:cxn>
              <a:cxn ang="0">
                <a:pos x="TX866" y="TY866"/>
              </a:cxn>
              <a:cxn ang="0">
                <a:pos x="TX867" y="TY867"/>
              </a:cxn>
              <a:cxn ang="0">
                <a:pos x="TX868" y="TY868"/>
              </a:cxn>
              <a:cxn ang="0">
                <a:pos x="TX869" y="TY869"/>
              </a:cxn>
              <a:cxn ang="0">
                <a:pos x="TX870" y="TY870"/>
              </a:cxn>
              <a:cxn ang="0">
                <a:pos x="TX871" y="TY871"/>
              </a:cxn>
              <a:cxn ang="0">
                <a:pos x="TX872" y="TY872"/>
              </a:cxn>
              <a:cxn ang="0">
                <a:pos x="TX873" y="TY873"/>
              </a:cxn>
              <a:cxn ang="0">
                <a:pos x="TX874" y="TY874"/>
              </a:cxn>
              <a:cxn ang="0">
                <a:pos x="TX875" y="TY875"/>
              </a:cxn>
              <a:cxn ang="0">
                <a:pos x="TX876" y="TY876"/>
              </a:cxn>
              <a:cxn ang="0">
                <a:pos x="TX877" y="TY877"/>
              </a:cxn>
              <a:cxn ang="0">
                <a:pos x="TX878" y="TY878"/>
              </a:cxn>
              <a:cxn ang="0">
                <a:pos x="TX879" y="TY879"/>
              </a:cxn>
              <a:cxn ang="0">
                <a:pos x="TX880" y="TY880"/>
              </a:cxn>
              <a:cxn ang="0">
                <a:pos x="TX881" y="TY881"/>
              </a:cxn>
              <a:cxn ang="0">
                <a:pos x="TX882" y="TY882"/>
              </a:cxn>
              <a:cxn ang="0">
                <a:pos x="TX883" y="TY883"/>
              </a:cxn>
              <a:cxn ang="0">
                <a:pos x="TX884" y="TY884"/>
              </a:cxn>
              <a:cxn ang="0">
                <a:pos x="TX885" y="TY885"/>
              </a:cxn>
              <a:cxn ang="0">
                <a:pos x="TX886" y="TY886"/>
              </a:cxn>
              <a:cxn ang="0">
                <a:pos x="TX887" y="TY887"/>
              </a:cxn>
              <a:cxn ang="0">
                <a:pos x="TX888" y="TY888"/>
              </a:cxn>
              <a:cxn ang="0">
                <a:pos x="TX889" y="TY889"/>
              </a:cxn>
              <a:cxn ang="0">
                <a:pos x="TX890" y="TY890"/>
              </a:cxn>
              <a:cxn ang="0">
                <a:pos x="TX891" y="TY891"/>
              </a:cxn>
              <a:cxn ang="0">
                <a:pos x="TX892" y="TY892"/>
              </a:cxn>
              <a:cxn ang="0">
                <a:pos x="TX893" y="TY893"/>
              </a:cxn>
              <a:cxn ang="0">
                <a:pos x="TX894" y="TY894"/>
              </a:cxn>
              <a:cxn ang="0">
                <a:pos x="TX895" y="TY895"/>
              </a:cxn>
              <a:cxn ang="0">
                <a:pos x="TX896" y="TY896"/>
              </a:cxn>
              <a:cxn ang="0">
                <a:pos x="TX897" y="TY897"/>
              </a:cxn>
              <a:cxn ang="0">
                <a:pos x="TX898" y="TY898"/>
              </a:cxn>
              <a:cxn ang="0">
                <a:pos x="TX899" y="TY899"/>
              </a:cxn>
              <a:cxn ang="0">
                <a:pos x="TX900" y="TY900"/>
              </a:cxn>
              <a:cxn ang="0">
                <a:pos x="TX901" y="TY901"/>
              </a:cxn>
              <a:cxn ang="0">
                <a:pos x="TX902" y="TY902"/>
              </a:cxn>
              <a:cxn ang="0">
                <a:pos x="TX903" y="TY903"/>
              </a:cxn>
              <a:cxn ang="0">
                <a:pos x="TX904" y="TY904"/>
              </a:cxn>
              <a:cxn ang="0">
                <a:pos x="TX905" y="TY905"/>
              </a:cxn>
              <a:cxn ang="0">
                <a:pos x="TX906" y="TY906"/>
              </a:cxn>
              <a:cxn ang="0">
                <a:pos x="TX907" y="TY907"/>
              </a:cxn>
              <a:cxn ang="0">
                <a:pos x="TX908" y="TY908"/>
              </a:cxn>
              <a:cxn ang="0">
                <a:pos x="TX909" y="TY909"/>
              </a:cxn>
              <a:cxn ang="0">
                <a:pos x="TX910" y="TY910"/>
              </a:cxn>
              <a:cxn ang="0">
                <a:pos x="TX911" y="TY911"/>
              </a:cxn>
              <a:cxn ang="0">
                <a:pos x="TX912" y="TY912"/>
              </a:cxn>
              <a:cxn ang="0">
                <a:pos x="TX913" y="TY913"/>
              </a:cxn>
              <a:cxn ang="0">
                <a:pos x="TX914" y="TY914"/>
              </a:cxn>
              <a:cxn ang="0">
                <a:pos x="TX915" y="TY915"/>
              </a:cxn>
              <a:cxn ang="0">
                <a:pos x="TX916" y="TY916"/>
              </a:cxn>
              <a:cxn ang="0">
                <a:pos x="TX917" y="TY917"/>
              </a:cxn>
              <a:cxn ang="0">
                <a:pos x="TX918" y="TY918"/>
              </a:cxn>
              <a:cxn ang="0">
                <a:pos x="TX919" y="TY919"/>
              </a:cxn>
              <a:cxn ang="0">
                <a:pos x="TX920" y="TY920"/>
              </a:cxn>
              <a:cxn ang="0">
                <a:pos x="TX921" y="TY921"/>
              </a:cxn>
              <a:cxn ang="0">
                <a:pos x="TX922" y="TY922"/>
              </a:cxn>
              <a:cxn ang="0">
                <a:pos x="TX923" y="TY923"/>
              </a:cxn>
              <a:cxn ang="0">
                <a:pos x="TX924" y="TY924"/>
              </a:cxn>
              <a:cxn ang="0">
                <a:pos x="TX925" y="TY925"/>
              </a:cxn>
              <a:cxn ang="0">
                <a:pos x="TX926" y="TY926"/>
              </a:cxn>
              <a:cxn ang="0">
                <a:pos x="TX927" y="TY927"/>
              </a:cxn>
              <a:cxn ang="0">
                <a:pos x="TX928" y="TY928"/>
              </a:cxn>
              <a:cxn ang="0">
                <a:pos x="TX929" y="TY929"/>
              </a:cxn>
              <a:cxn ang="0">
                <a:pos x="TX930" y="TY930"/>
              </a:cxn>
              <a:cxn ang="0">
                <a:pos x="TX931" y="TY931"/>
              </a:cxn>
              <a:cxn ang="0">
                <a:pos x="TX932" y="TY932"/>
              </a:cxn>
              <a:cxn ang="0">
                <a:pos x="TX934" y="TY934"/>
              </a:cxn>
              <a:cxn ang="0">
                <a:pos x="TX935" y="TY935"/>
              </a:cxn>
              <a:cxn ang="0">
                <a:pos x="TX936" y="TY936"/>
              </a:cxn>
              <a:cxn ang="0">
                <a:pos x="TX937" y="TY937"/>
              </a:cxn>
              <a:cxn ang="0">
                <a:pos x="TX938" y="TY938"/>
              </a:cxn>
              <a:cxn ang="0">
                <a:pos x="TX939" y="TY939"/>
              </a:cxn>
              <a:cxn ang="0">
                <a:pos x="TX940" y="TY940"/>
              </a:cxn>
              <a:cxn ang="0">
                <a:pos x="TX941" y="TY941"/>
              </a:cxn>
              <a:cxn ang="0">
                <a:pos x="TX942" y="TY942"/>
              </a:cxn>
              <a:cxn ang="0">
                <a:pos x="TX943" y="TY943"/>
              </a:cxn>
              <a:cxn ang="0">
                <a:pos x="TX944" y="TY944"/>
              </a:cxn>
              <a:cxn ang="0">
                <a:pos x="TX945" y="TY945"/>
              </a:cxn>
              <a:cxn ang="0">
                <a:pos x="TX946" y="TY946"/>
              </a:cxn>
              <a:cxn ang="0">
                <a:pos x="TX947" y="TY947"/>
              </a:cxn>
              <a:cxn ang="0">
                <a:pos x="TX948" y="TY948"/>
              </a:cxn>
              <a:cxn ang="0">
                <a:pos x="TX949" y="TY949"/>
              </a:cxn>
              <a:cxn ang="0">
                <a:pos x="TX950" y="TY950"/>
              </a:cxn>
              <a:cxn ang="0">
                <a:pos x="TX951" y="TY951"/>
              </a:cxn>
              <a:cxn ang="0">
                <a:pos x="TX952" y="TY952"/>
              </a:cxn>
              <a:cxn ang="0">
                <a:pos x="TX953" y="TY953"/>
              </a:cxn>
              <a:cxn ang="0">
                <a:pos x="TX954" y="TY954"/>
              </a:cxn>
              <a:cxn ang="0">
                <a:pos x="TX955" y="TY955"/>
              </a:cxn>
              <a:cxn ang="0">
                <a:pos x="TX956" y="TY956"/>
              </a:cxn>
              <a:cxn ang="0">
                <a:pos x="TX957" y="TY957"/>
              </a:cxn>
              <a:cxn ang="0">
                <a:pos x="TX958" y="TY958"/>
              </a:cxn>
              <a:cxn ang="0">
                <a:pos x="TX959" y="TY959"/>
              </a:cxn>
              <a:cxn ang="0">
                <a:pos x="TX960" y="TY960"/>
              </a:cxn>
              <a:cxn ang="0">
                <a:pos x="TX961" y="TY961"/>
              </a:cxn>
              <a:cxn ang="0">
                <a:pos x="TX962" y="TY962"/>
              </a:cxn>
              <a:cxn ang="0">
                <a:pos x="TX963" y="TY963"/>
              </a:cxn>
              <a:cxn ang="0">
                <a:pos x="TX964" y="TY964"/>
              </a:cxn>
              <a:cxn ang="0">
                <a:pos x="TX965" y="TY965"/>
              </a:cxn>
              <a:cxn ang="0">
                <a:pos x="TX966" y="TY966"/>
              </a:cxn>
              <a:cxn ang="0">
                <a:pos x="TX967" y="TY967"/>
              </a:cxn>
              <a:cxn ang="0">
                <a:pos x="TX968" y="TY968"/>
              </a:cxn>
              <a:cxn ang="0">
                <a:pos x="TX969" y="TY969"/>
              </a:cxn>
            </a:cxnLst>
            <a:rect l="l" t="t" r="r" b="b"/>
            <a:pathLst>
              <a:path w="3285" h="700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fontAlgn="base" defTabSz="914400" eaLnBrk="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5" name="자유형 4"/>
          <p:cNvSpPr>
            <a:spLocks/>
          </p:cNvSpPr>
          <p:nvPr/>
        </p:nvSpPr>
        <p:spPr>
          <a:xfrm rot="0">
            <a:off x="304800" y="6724650"/>
            <a:ext cx="1197610" cy="133985"/>
          </a:xfrm>
          <a:custGeom>
            <a:gdLst>
              <a:gd fmla="*/ 71329 w 1196705" name="TX0"/>
              <a:gd fmla="*/ 0 h 133351" name="TY0"/>
              <a:gd fmla="*/ 1196704 w 1196705" name="TX1"/>
              <a:gd fmla="*/ 0 h 133351" name="TY1"/>
              <a:gd fmla="*/ 1125375 w 1196705" name="TX2"/>
              <a:gd fmla="*/ 133350 h 133351" name="TY2"/>
              <a:gd fmla="*/ 0 w 1196705" name="TX3"/>
              <a:gd fmla="*/ 133350 h 13335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196705" h="133351">
                <a:moveTo>
                  <a:pt x="71329" y="0"/>
                </a:moveTo>
                <a:lnTo>
                  <a:pt x="1196704" y="0"/>
                </a:lnTo>
                <a:lnTo>
                  <a:pt x="1125375" y="133350"/>
                </a:lnTo>
                <a:lnTo>
                  <a:pt x="0" y="13335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6" name="자유형 5"/>
          <p:cNvSpPr>
            <a:spLocks/>
          </p:cNvSpPr>
          <p:nvPr/>
        </p:nvSpPr>
        <p:spPr>
          <a:xfrm rot="0">
            <a:off x="7818754" y="0"/>
            <a:ext cx="1202055" cy="143510"/>
          </a:xfrm>
          <a:custGeom>
            <a:gdLst>
              <a:gd fmla="*/ 76283 w 1201658" name="TX0"/>
              <a:gd fmla="*/ 0 h 142613" name="TY0"/>
              <a:gd fmla="*/ 1201657 w 1201658" name="TX1"/>
              <a:gd fmla="*/ 0 h 142613" name="TY1"/>
              <a:gd fmla="*/ 1125374 w 1201658" name="TX2"/>
              <a:gd fmla="*/ 142612 h 142613" name="TY2"/>
              <a:gd fmla="*/ 0 w 1201658" name="TX3"/>
              <a:gd fmla="*/ 142612 h 142613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1658" h="142613">
                <a:moveTo>
                  <a:pt x="76283" y="0"/>
                </a:moveTo>
                <a:lnTo>
                  <a:pt x="1201657" y="0"/>
                </a:lnTo>
                <a:lnTo>
                  <a:pt x="1125374" y="142612"/>
                </a:lnTo>
                <a:lnTo>
                  <a:pt x="0" y="142612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3" name="제목 1"/>
          <p:cNvSpPr txBox="1">
            <a:spLocks/>
          </p:cNvSpPr>
          <p:nvPr>
            <p:ph type="title"/>
          </p:nvPr>
        </p:nvSpPr>
        <p:spPr>
          <a:xfrm rot="0">
            <a:off x="222885" y="301625"/>
            <a:ext cx="7345680" cy="368935"/>
          </a:xfrm>
          <a:prstGeom prst="rect"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solidFill>
                  <a:schemeClr val="tx1">
                    <a:lumMod val="50000"/>
                    <a:lumOff val="50000"/>
                  </a:schemeClr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000" cap="none" dirty="0" smtClean="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000" cap="none" dirty="0" smtClean="0" b="1">
                <a:solidFill>
                  <a:schemeClr val="tx1">
                    <a:lumMod val="50000"/>
                    <a:lumOff val="50000"/>
                  </a:schemeClr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2000" cap="none" dirty="0" smtClean="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000" cap="none" dirty="0" smtClean="0" b="1">
                <a:solidFill>
                  <a:schemeClr val="tx1">
                    <a:lumMod val="50000"/>
                    <a:lumOff val="50000"/>
                  </a:schemeClr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000" cap="none" dirty="0" smtClean="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000" cap="none" dirty="0" smtClean="0" b="1">
                <a:solidFill>
                  <a:schemeClr val="tx1">
                    <a:lumMod val="50000"/>
                    <a:lumOff val="50000"/>
                  </a:schemeClr>
                </a:solidFill>
                <a:latin typeface="맑은 고딕" charset="0"/>
                <a:ea typeface="맑은 고딕" charset="0"/>
              </a:rPr>
              <a:t>편집</a:t>
            </a:r>
            <a:endParaRPr lang="ko-KR" altLang="en-US" sz="2000" cap="none" dirty="0" smtClean="0" b="1">
              <a:solidFill>
                <a:schemeClr val="tx1">
                  <a:lumMod val="50000"/>
                  <a:lumOff val="50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761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theme" Target="../theme/theme1.xml"></Relationship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Relationship Id="rId2" Type="http://schemas.openxmlformats.org/officeDocument/2006/relationships/slideLayout" Target="../slideLayouts/slideLayout4.xml"></Relationship><Relationship Id="rId3" Type="http://schemas.openxmlformats.org/officeDocument/2006/relationships/slideLayout" Target="../slideLayouts/slideLayout5.xml"></Relationship><Relationship Id="rId4" Type="http://schemas.openxmlformats.org/officeDocument/2006/relationships/slideLayout" Target="../slideLayouts/slideLayout6.xml"></Relationship><Relationship Id="rId5" Type="http://schemas.openxmlformats.org/officeDocument/2006/relationships/slideLayout" Target="../slideLayouts/slideLayout7.xml"></Relationship><Relationship Id="rId6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preserve="1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37" r:id="rId1"/>
    <p:sldLayoutId id="2147485138" r:id="rId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hf dt="0" ftr="0" hdr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나눔바른고딕" panose="020B0603020101020101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나눔바른고딕" panose="020B0603020101020101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나눔바른고딕" panose="020B0603020101020101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나눔바른고딕" panose="020B0603020101020101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preserve="1">
  <p:cSld>
    <p:bg>
      <p:bgPr>
        <a:solidFill>
          <a:schemeClr val="tx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39" r:id="rId1"/>
    <p:sldLayoutId id="2147485140" r:id="rId2"/>
    <p:sldLayoutId id="2147485141" r:id="rId3"/>
    <p:sldLayoutId id="2147485142" r:id="rId4"/>
    <p:sldLayoutId id="2147485143" r:id="rId5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image" Target="../media/fImage3240760741.png"></Relationship><Relationship Id="rId2" Type="http://schemas.openxmlformats.org/officeDocument/2006/relationships/slideLayout" Target="../slideLayouts/slideLayout3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image" Target="../media/fImage32407611491.png"></Relationship><Relationship Id="rId3" Type="http://schemas.openxmlformats.org/officeDocument/2006/relationships/slideLayout" Target="../slideLayouts/slideLayout3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image" Target="../media/fImage324076582995.png"></Relationship><Relationship Id="rId2" Type="http://schemas.openxmlformats.org/officeDocument/2006/relationships/slideLayout" Target="../slideLayouts/slideLayout7.xml"></Relationship></Relationships>
</file>

<file path=ppt/slides/_rels/slide12.xml.rels><?xml version="1.0" encoding="UTF-8"?>
<Relationships xmlns="http://schemas.openxmlformats.org/package/2006/relationships"><Relationship Id="rId2" Type="http://schemas.openxmlformats.org/officeDocument/2006/relationships/image" Target="../media/fImage324076121942.png"></Relationship><Relationship Id="rId3" Type="http://schemas.openxmlformats.org/officeDocument/2006/relationships/slideLayout" Target="../slideLayouts/slideLayout3.xml"></Relationship></Relationships>
</file>

<file path=ppt/slides/_rels/slide13.xml.rels><?xml version="1.0" encoding="UTF-8"?>
<Relationships xmlns="http://schemas.openxmlformats.org/package/2006/relationships"><Relationship Id="rId2" Type="http://schemas.openxmlformats.org/officeDocument/2006/relationships/image" Target="../media/fImage324076654827.png"></Relationship><Relationship Id="rId3" Type="http://schemas.openxmlformats.org/officeDocument/2006/relationships/slideLayout" Target="../slideLayouts/slideLayout5.xml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image" Target="../media/fImage324076135436.png"></Relationship><Relationship Id="rId2" Type="http://schemas.openxmlformats.org/officeDocument/2006/relationships/image" Target="../media/fImage500595452391.jpeg"></Relationship><Relationship Id="rId3" Type="http://schemas.openxmlformats.org/officeDocument/2006/relationships/slideLayout" Target="../slideLayouts/slideLayout7.xml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image" Target="../media/fImage9074934341.png"></Relationship><Relationship Id="rId2" Type="http://schemas.openxmlformats.org/officeDocument/2006/relationships/slideLayout" Target="../slideLayouts/slideLayout3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image" Target="../media/fImage324076088467.png"></Relationship><Relationship Id="rId2" Type="http://schemas.openxmlformats.org/officeDocument/2006/relationships/slideLayout" Target="../slideLayouts/slideLayout3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image" Target="../media/fImage324076096334.png"></Relationship><Relationship Id="rId2" Type="http://schemas.openxmlformats.org/officeDocument/2006/relationships/slideLayout" Target="../slideLayouts/slideLayout3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image" Target="../media/fImage324076096334.png"></Relationship><Relationship Id="rId3" Type="http://schemas.openxmlformats.org/officeDocument/2006/relationships/image" Target="../media/fImage5003977441.png"></Relationship><Relationship Id="rId4" Type="http://schemas.openxmlformats.org/officeDocument/2006/relationships/image" Target="../media/fImage4400597908467.png"></Relationship><Relationship Id="rId5" Type="http://schemas.openxmlformats.org/officeDocument/2006/relationships/slideLayout" Target="../slideLayouts/slideLayout3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image" Target="../media/fImage324076106500.png"></Relationship><Relationship Id="rId2" Type="http://schemas.openxmlformats.org/officeDocument/2006/relationships/slideLayout" Target="../slideLayouts/slideLayout3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image" Target="../media/fImage324076849169.png"></Relationship><Relationship Id="rId3" Type="http://schemas.openxmlformats.org/officeDocument/2006/relationships/image" Target="../media/fImage10299986895724.png"></Relationship><Relationship Id="rId4" Type="http://schemas.openxmlformats.org/officeDocument/2006/relationships/image" Target="../media/fImage21513626901478.png"></Relationship><Relationship Id="rId5" Type="http://schemas.openxmlformats.org/officeDocument/2006/relationships/image" Target="../media/fImage43006949358.png"></Relationship><Relationship Id="rId6" Type="http://schemas.microsoft.com/office/2007/relationships/hdphoto" Target="../media/OImage69461538.wdp"></Relationship><Relationship Id="rId7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2" Type="http://schemas.openxmlformats.org/officeDocument/2006/relationships/image" Target="../media/fImage1072427336962.jpeg"></Relationship><Relationship Id="rId3" Type="http://schemas.openxmlformats.org/officeDocument/2006/relationships/image" Target="../media/fImage324077354464.png"></Relationship><Relationship Id="rId4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2" Type="http://schemas.openxmlformats.org/officeDocument/2006/relationships/image" Target="../media/fImage1072427305705.jpeg"></Relationship><Relationship Id="rId3" Type="http://schemas.openxmlformats.org/officeDocument/2006/relationships/image" Target="../media/fImage324077218145.png"></Relationship><Relationship Id="rId4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2" Type="http://schemas.openxmlformats.org/officeDocument/2006/relationships/image" Target="../media/fImage324077493281.png"></Relationship><Relationship Id="rId3" Type="http://schemas.openxmlformats.org/officeDocument/2006/relationships/image" Target="../media/fImage510827556827.png"></Relationship><Relationship Id="rId4" Type="http://schemas.openxmlformats.org/officeDocument/2006/relationships/image" Target="../media/fImage510827579961.png"></Relationship><Relationship Id="rId5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제목 2"/>
          <p:cNvSpPr txBox="1">
            <a:spLocks/>
          </p:cNvSpPr>
          <p:nvPr/>
        </p:nvSpPr>
        <p:spPr bwMode="auto">
          <a:xfrm rot="0">
            <a:off x="883285" y="4144010"/>
            <a:ext cx="5039360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spAutoFit/>
          </a:bodyPr>
          <a:lstStyle/>
          <a:p>
            <a:pPr marL="0" indent="0" algn="l" fontAlgn="base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>
                <a:solidFill>
                  <a:schemeClr val="bg1">
                    <a:lumMod val="85000"/>
                  </a:schemeClr>
                </a:solidFill>
                <a:latin typeface="나눔바른고딕" charset="0"/>
                <a:ea typeface="나눔바른고딕" charset="0"/>
              </a:rPr>
              <a:t>축구 전술 최적 도우미</a:t>
            </a:r>
            <a:endParaRPr lang="ko-KR" altLang="en-US" sz="1600" cap="none" dirty="0" smtClean="0" b="0">
              <a:solidFill>
                <a:schemeClr val="bg1">
                  <a:lumMod val="85000"/>
                </a:schemeClr>
              </a:solidFill>
              <a:latin typeface="나눔바른고딕" charset="0"/>
              <a:ea typeface="나눔바른고딕" charset="0"/>
            </a:endParaRPr>
          </a:p>
        </p:txBody>
      </p:sp>
      <p:sp>
        <p:nvSpPr>
          <p:cNvPr id="10243" name="TextBox 5"/>
          <p:cNvSpPr txBox="1">
            <a:spLocks/>
          </p:cNvSpPr>
          <p:nvPr/>
        </p:nvSpPr>
        <p:spPr bwMode="auto">
          <a:xfrm>
            <a:off x="793750" y="1557655"/>
            <a:ext cx="5039995" cy="7080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000" cap="none" dirty="0" smtClean="0" b="0">
                <a:solidFill>
                  <a:srgbClr val="4D009A"/>
                </a:solidFill>
                <a:latin typeface="Arial" charset="0"/>
                <a:ea typeface="Arial" charset="0"/>
              </a:rPr>
              <a:t>OPTIMIZATION</a:t>
            </a:r>
            <a:endParaRPr lang="ko-KR" altLang="en-US" sz="5000" cap="none" dirty="0" smtClean="0" b="0">
              <a:solidFill>
                <a:srgbClr val="4D009A"/>
              </a:solidFill>
              <a:latin typeface="Arial" charset="0"/>
              <a:ea typeface="Arial" charset="0"/>
            </a:endParaRPr>
          </a:p>
        </p:txBody>
      </p:sp>
      <p:sp>
        <p:nvSpPr>
          <p:cNvPr id="10244" name="TextBox 5"/>
          <p:cNvSpPr txBox="1">
            <a:spLocks/>
          </p:cNvSpPr>
          <p:nvPr/>
        </p:nvSpPr>
        <p:spPr bwMode="auto">
          <a:xfrm rot="0">
            <a:off x="789940" y="2258060"/>
            <a:ext cx="6217285" cy="181546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7000" cap="none" dirty="0" smtClean="0" b="0">
                <a:solidFill>
                  <a:schemeClr val="bg1"/>
                </a:solidFill>
                <a:latin typeface="Arial Black" charset="0"/>
                <a:ea typeface="Arial Black" charset="0"/>
              </a:rPr>
              <a:t>FOOTBALL MANAGER</a:t>
            </a:r>
            <a:endParaRPr lang="ko-KR" altLang="en-US" sz="7000" cap="none" dirty="0" smtClean="0" b="0">
              <a:solidFill>
                <a:schemeClr val="bg1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0246" name="도형 10245"/>
          <p:cNvSpPr>
            <a:spLocks/>
          </p:cNvSpPr>
          <p:nvPr/>
        </p:nvSpPr>
        <p:spPr>
          <a:xfrm rot="0">
            <a:off x="6250940" y="5840095"/>
            <a:ext cx="2371090" cy="400050"/>
          </a:xfrm>
          <a:prstGeom prst="rect"/>
          <a:solidFill>
            <a:srgbClr val="4D009A">
              <a:alpha val="48670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rgbClr val="4D009A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245" name="제목 10244"/>
          <p:cNvSpPr txBox="1">
            <a:spLocks/>
          </p:cNvSpPr>
          <p:nvPr/>
        </p:nvSpPr>
        <p:spPr bwMode="auto">
          <a:xfrm rot="0">
            <a:off x="6363335" y="5843270"/>
            <a:ext cx="2135505" cy="39941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solidFill>
                  <a:schemeClr val="bg1"/>
                </a:solidFill>
                <a:latin typeface="나눔바른고딕" charset="0"/>
                <a:ea typeface="나눔바른고딕" charset="0"/>
              </a:rPr>
              <a:t>20155159 전찬혁</a:t>
            </a:r>
            <a:endParaRPr lang="ko-KR" altLang="en-US" sz="2000" cap="none" dirty="0" smtClean="0" b="0">
              <a:solidFill>
                <a:schemeClr val="bg1"/>
              </a:solidFill>
              <a:latin typeface="나눔바른고딕" charset="0"/>
              <a:ea typeface="나눔바른고딕" charset="0"/>
            </a:endParaRPr>
          </a:p>
        </p:txBody>
      </p:sp>
      <p:sp>
        <p:nvSpPr>
          <p:cNvPr id="10247" name="도형 10246"/>
          <p:cNvSpPr>
            <a:spLocks/>
          </p:cNvSpPr>
          <p:nvPr/>
        </p:nvSpPr>
        <p:spPr>
          <a:xfrm rot="0">
            <a:off x="7550785" y="133350"/>
            <a:ext cx="1401445" cy="574675"/>
          </a:xfrm>
          <a:prstGeom prst="roundRect">
            <a:avLst>
              <a:gd name="adj" fmla="val 23218"/>
            </a:avLst>
          </a:prstGeom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sp>
        <p:nvSpPr>
          <p:cNvPr id="10248" name="도형 10247"/>
          <p:cNvSpPr>
            <a:spLocks/>
          </p:cNvSpPr>
          <p:nvPr/>
        </p:nvSpPr>
        <p:spPr>
          <a:xfrm rot="12720000">
            <a:off x="5998845" y="-412115"/>
            <a:ext cx="4495800" cy="1921509"/>
          </a:xfrm>
          <a:prstGeom prst="triangle"/>
          <a:solidFill>
            <a:srgbClr val="4D009A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rgbClr val="4D009A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0249" name="그림 1024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54315" y="28575"/>
            <a:ext cx="1035050" cy="10471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>
          <a:xfrm rot="0">
            <a:off x="0" y="0"/>
            <a:ext cx="4829810" cy="6858635"/>
          </a:xfrm>
          <a:custGeom>
            <a:gdLst>
              <a:gd fmla="*/ 0 w 4829176" name="TX0"/>
              <a:gd fmla="*/ 0 h 6858001" name="TY0"/>
              <a:gd fmla="*/ 591579 w 4829176" name="TX1"/>
              <a:gd fmla="*/ 0 h 6858001" name="TY1"/>
              <a:gd fmla="*/ 1852835 w 4829176" name="TX2"/>
              <a:gd fmla="*/ 0 h 6858001" name="TY2"/>
              <a:gd fmla="*/ 4829175 w 4829176" name="TX3"/>
              <a:gd fmla="*/ 0 h 6858001" name="TY3"/>
              <a:gd fmla="*/ 3323567 w 4829176" name="TX4"/>
              <a:gd fmla="*/ 2800350 h 6858001" name="TY4"/>
              <a:gd fmla="*/ 3679268 w 4829176" name="TX5"/>
              <a:gd fmla="*/ 2800350 h 6858001" name="TY5"/>
              <a:gd fmla="*/ 1497673 w 4829176" name="TX6"/>
              <a:gd fmla="*/ 6857999 h 6858001" name="TY6"/>
              <a:gd fmla="*/ 1141972 w 4829176" name="TX7"/>
              <a:gd fmla="*/ 6857999 h 6858001" name="TY7"/>
              <a:gd fmla="*/ 1141971 w 4829176" name="TX8"/>
              <a:gd fmla="*/ 6858000 h 6858001" name="TY8"/>
              <a:gd fmla="*/ 0 w 4829176" name="TX9"/>
              <a:gd fmla="*/ 6858000 h 6858001" name="TY9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4829176" h="6858001">
                <a:moveTo>
                  <a:pt x="0" y="0"/>
                </a:moveTo>
                <a:lnTo>
                  <a:pt x="591579" y="0"/>
                </a:lnTo>
                <a:lnTo>
                  <a:pt x="1852835" y="0"/>
                </a:lnTo>
                <a:lnTo>
                  <a:pt x="4829175" y="0"/>
                </a:lnTo>
                <a:lnTo>
                  <a:pt x="3323567" y="2800350"/>
                </a:lnTo>
                <a:lnTo>
                  <a:pt x="3679268" y="2800350"/>
                </a:lnTo>
                <a:lnTo>
                  <a:pt x="1497673" y="6857999"/>
                </a:lnTo>
                <a:lnTo>
                  <a:pt x="1141972" y="6857999"/>
                </a:lnTo>
                <a:lnTo>
                  <a:pt x="11419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5" name="TextBox 14"/>
          <p:cNvSpPr txBox="1">
            <a:spLocks/>
          </p:cNvSpPr>
          <p:nvPr/>
        </p:nvSpPr>
        <p:spPr bwMode="auto">
          <a:xfrm rot="0">
            <a:off x="251460" y="2459355"/>
            <a:ext cx="2892425" cy="19373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  <a:scene3d>
              <a:camera prst="orthographicFront"/>
              <a:lightRig rig="glow" dir="t">
                <a:rot lat="0" lon="0" rev="3600000"/>
              </a:lightRig>
            </a:scene3d>
            <a:sp3d prstMaterial="softEdge">
              <a:bevelT w="0" h="0" prst="circle"/>
            </a:sp3d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0" cap="none" spc="-300" dirty="0" smtClean="0" b="0">
                <a:solidFill>
                  <a:srgbClr val="009900"/>
                </a:solidFill>
                <a:latin typeface="Arial Black" charset="0"/>
                <a:ea typeface="Arial Black" charset="0"/>
              </a:rPr>
              <a:t>03</a:t>
            </a:r>
            <a:endParaRPr lang="ko-KR" altLang="en-US" sz="12000" cap="none" dirty="0" smtClean="0" b="0">
              <a:solidFill>
                <a:srgbClr val="009900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6" name="TextBox 15"/>
          <p:cNvSpPr txBox="1">
            <a:spLocks/>
          </p:cNvSpPr>
          <p:nvPr/>
        </p:nvSpPr>
        <p:spPr bwMode="auto">
          <a:xfrm rot="0">
            <a:off x="4081780" y="2936875"/>
            <a:ext cx="4796155" cy="6305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base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500" cap="none" spc="-150" dirty="0" smtClean="0" b="0">
                <a:solidFill>
                  <a:schemeClr val="bg1"/>
                </a:solidFill>
                <a:latin typeface="Arial Black" charset="0"/>
                <a:ea typeface="Arial Black" charset="0"/>
              </a:rPr>
              <a:t>방향설정</a:t>
            </a:r>
            <a:endParaRPr lang="ko-KR" altLang="en-US" sz="3500" cap="none" dirty="0" smtClean="0" b="0">
              <a:solidFill>
                <a:schemeClr val="bg1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6389" name="Text Box 16388"/>
          <p:cNvSpPr txBox="1">
            <a:spLocks/>
          </p:cNvSpPr>
          <p:nvPr/>
        </p:nvSpPr>
        <p:spPr bwMode="auto">
          <a:xfrm rot="0">
            <a:off x="4081780" y="3462655"/>
            <a:ext cx="4796155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</a:bodyPr>
          <a:lstStyle/>
          <a:p>
            <a:pPr marL="0" indent="0" algn="l" fontAlgn="base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1">
                <a:solidFill>
                  <a:schemeClr val="bg1"/>
                </a:solidFill>
                <a:latin typeface="Arial" charset="0"/>
                <a:ea typeface="Arial" charset="0"/>
              </a:rPr>
              <a:t># ANALZE</a:t>
            </a:r>
            <a:endParaRPr lang="ko-KR" altLang="en-US" sz="1600" cap="none" dirty="0" smtClean="0" b="1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16390" name="도형 16389"/>
          <p:cNvSpPr>
            <a:spLocks/>
          </p:cNvSpPr>
          <p:nvPr/>
        </p:nvSpPr>
        <p:spPr>
          <a:xfrm rot="0">
            <a:off x="7550785" y="133350"/>
            <a:ext cx="1401445" cy="574675"/>
          </a:xfrm>
          <a:prstGeom prst="roundRect">
            <a:avLst>
              <a:gd name="adj" fmla="val 23218"/>
            </a:avLst>
          </a:prstGeom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sp>
        <p:nvSpPr>
          <p:cNvPr id="16391" name="도형 16390"/>
          <p:cNvSpPr>
            <a:spLocks/>
          </p:cNvSpPr>
          <p:nvPr/>
        </p:nvSpPr>
        <p:spPr>
          <a:xfrm rot="12720000">
            <a:off x="5998845" y="-412115"/>
            <a:ext cx="4495165" cy="1920875"/>
          </a:xfrm>
          <a:prstGeom prst="triangle"/>
          <a:solidFill>
            <a:srgbClr val="0099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rgbClr val="0099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6392" name="그림 1639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54315" y="28575"/>
            <a:ext cx="1035050" cy="10471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>
            <a:spLocks/>
          </p:cNvSpPr>
          <p:nvPr/>
        </p:nvSpPr>
        <p:spPr>
          <a:xfrm rot="0">
            <a:off x="0" y="1432560"/>
            <a:ext cx="9145270" cy="4416425"/>
          </a:xfrm>
          <a:prstGeom prst="rect"/>
          <a:solidFill>
            <a:srgbClr val="6F6F6F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 rot="0" flipH="1">
            <a:off x="3695700" y="2002155"/>
            <a:ext cx="1753235" cy="3249930"/>
          </a:xfrm>
          <a:prstGeom prst="line"/>
          <a:ln w="6350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486" name="그룹 20"/>
          <p:cNvGrpSpPr>
            <a:grpSpLocks/>
          </p:cNvGrpSpPr>
          <p:nvPr/>
        </p:nvGrpSpPr>
        <p:grpSpPr bwMode="auto">
          <a:xfrm>
            <a:off x="5521960" y="2835275"/>
            <a:ext cx="4076700" cy="2651125"/>
            <a:chOff x="5521960" y="2835275"/>
            <a:chExt cx="4076700" cy="2651125"/>
          </a:xfrm>
        </p:grpSpPr>
        <p:sp>
          <p:nvSpPr>
            <p:cNvPr id="15" name="제목 2"/>
            <p:cNvSpPr txBox="1">
              <a:spLocks/>
            </p:cNvSpPr>
            <p:nvPr/>
          </p:nvSpPr>
          <p:spPr bwMode="auto">
            <a:xfrm rot="0">
              <a:off x="5521960" y="3994150"/>
              <a:ext cx="3250565" cy="95313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l" fontAlgn="base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cap="none" dirty="0" smtClean="0" b="0">
                  <a:solidFill>
                    <a:schemeClr val="bg2">
                      <a:lumMod val="25000"/>
                      <a:lumOff val="0"/>
                    </a:schemeClr>
                  </a:solidFill>
                  <a:latin typeface="나눔바른고딕" charset="0"/>
                  <a:ea typeface="나눔바른고딕" charset="0"/>
                </a:rPr>
                <a:t>1. 선수 데이터 추가 및 저장</a:t>
              </a:r>
              <a:endParaRPr lang="ko-KR" altLang="en-US" sz="1400" cap="none" dirty="0" smtClean="0" b="0">
                <a:solidFill>
                  <a:schemeClr val="bg2">
                    <a:lumMod val="25000"/>
                    <a:lumOff val="0"/>
                  </a:schemeClr>
                </a:solidFill>
                <a:latin typeface="나눔바른고딕" charset="0"/>
                <a:ea typeface="나눔바른고딕" charset="0"/>
              </a:endParaRPr>
            </a:p>
            <a:p>
              <a:pPr marL="0" indent="0" algn="l" fontAlgn="base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cap="none" dirty="0" smtClean="0" b="0">
                  <a:solidFill>
                    <a:schemeClr val="bg2">
                      <a:lumMod val="25000"/>
                      <a:lumOff val="0"/>
                    </a:schemeClr>
                  </a:solidFill>
                  <a:latin typeface="나눔바른고딕" charset="0"/>
                  <a:ea typeface="나눔바른고딕" charset="0"/>
                </a:rPr>
                <a:t>2. 포지션 별 능력치 계산 (스텟 공식 개발)</a:t>
              </a:r>
              <a:endParaRPr lang="ko-KR" altLang="en-US" sz="1400" cap="none" dirty="0" smtClean="0" b="0">
                <a:solidFill>
                  <a:schemeClr val="bg2">
                    <a:lumMod val="25000"/>
                    <a:lumOff val="0"/>
                  </a:schemeClr>
                </a:solidFill>
                <a:latin typeface="나눔바른고딕" charset="0"/>
                <a:ea typeface="나눔바른고딕" charset="0"/>
              </a:endParaRPr>
            </a:p>
            <a:p>
              <a:pPr marL="0" indent="0" algn="l" fontAlgn="base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cap="none" dirty="0" smtClean="0" b="0">
                  <a:solidFill>
                    <a:schemeClr val="bg2">
                      <a:lumMod val="25000"/>
                      <a:lumOff val="0"/>
                    </a:schemeClr>
                  </a:solidFill>
                  <a:latin typeface="나눔바른고딕" charset="0"/>
                  <a:ea typeface="나눔바른고딕" charset="0"/>
                </a:rPr>
                <a:t>3. 선호 포지션에 우선순위</a:t>
              </a:r>
              <a:endParaRPr lang="ko-KR" altLang="en-US" sz="1400" cap="none" dirty="0" smtClean="0" b="0">
                <a:solidFill>
                  <a:schemeClr val="bg2">
                    <a:lumMod val="25000"/>
                    <a:lumOff val="0"/>
                  </a:schemeClr>
                </a:solidFill>
                <a:latin typeface="나눔바른고딕" charset="0"/>
                <a:ea typeface="나눔바른고딕" charset="0"/>
              </a:endParaRPr>
            </a:p>
            <a:p>
              <a:pPr marL="0" indent="0" algn="l" fontAlgn="base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cap="none" dirty="0" smtClean="0" b="0">
                  <a:solidFill>
                    <a:schemeClr val="bg2">
                      <a:lumMod val="25000"/>
                      <a:lumOff val="0"/>
                    </a:schemeClr>
                  </a:solidFill>
                  <a:latin typeface="나눔바른고딕" charset="0"/>
                  <a:ea typeface="나눔바른고딕" charset="0"/>
                </a:rPr>
                <a:t>4. 선수 중복치 않게 조정</a:t>
              </a:r>
              <a:endParaRPr lang="ko-KR" altLang="en-US" sz="1400" cap="none" dirty="0" smtClean="0" b="0">
                <a:solidFill>
                  <a:schemeClr val="bg2">
                    <a:lumMod val="25000"/>
                    <a:lumOff val="0"/>
                  </a:schemeClr>
                </a:solidFill>
                <a:latin typeface="나눔바른고딕" charset="0"/>
                <a:ea typeface="나눔바른고딕" charset="0"/>
              </a:endParaRPr>
            </a:p>
          </p:txBody>
        </p:sp>
        <p:sp>
          <p:nvSpPr>
            <p:cNvPr id="16" name="TextBox 19"/>
            <p:cNvSpPr txBox="1">
              <a:spLocks/>
            </p:cNvSpPr>
            <p:nvPr/>
          </p:nvSpPr>
          <p:spPr bwMode="auto">
            <a:xfrm rot="0">
              <a:off x="5521960" y="2835275"/>
              <a:ext cx="4077335" cy="63055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l" fontAlgn="base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3500" cap="none" spc="-150" dirty="0" smtClean="0" b="0">
                  <a:solidFill>
                    <a:schemeClr val="bg2">
                      <a:lumMod val="25000"/>
                      <a:lumOff val="0"/>
                    </a:schemeClr>
                  </a:solidFill>
                  <a:latin typeface="나눔바른고딕" charset="0"/>
                  <a:ea typeface="나눔바른고딕" charset="0"/>
                </a:rPr>
                <a:t>필요한 것들</a:t>
              </a:r>
              <a:endParaRPr lang="ko-KR" altLang="en-US" sz="3500" cap="none" dirty="0" smtClean="0" b="0">
                <a:solidFill>
                  <a:schemeClr val="bg2">
                    <a:lumMod val="25000"/>
                    <a:lumOff val="0"/>
                  </a:schemeClr>
                </a:solidFill>
                <a:latin typeface="나눔바른고딕" charset="0"/>
                <a:ea typeface="나눔바른고딕" charset="0"/>
              </a:endParaRPr>
            </a:p>
          </p:txBody>
        </p:sp>
        <p:sp>
          <p:nvSpPr>
            <p:cNvPr id="20493" name="TextBox 19"/>
            <p:cNvSpPr txBox="1">
              <a:spLocks/>
            </p:cNvSpPr>
            <p:nvPr/>
          </p:nvSpPr>
          <p:spPr bwMode="auto">
            <a:xfrm rot="0">
              <a:off x="5521960" y="3359150"/>
              <a:ext cx="4077335" cy="39941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l" fontAlgn="base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cap="none" dirty="0" smtClean="0" b="1">
                  <a:solidFill>
                    <a:schemeClr val="bg2">
                      <a:lumMod val="25000"/>
                      <a:lumOff val="0"/>
                    </a:schemeClr>
                  </a:solidFill>
                  <a:latin typeface="나눔바른고딕" charset="0"/>
                  <a:ea typeface="나눔바른고딕" charset="0"/>
                </a:rPr>
                <a:t>Needs</a:t>
              </a:r>
              <a:endParaRPr lang="ko-KR" altLang="en-US" sz="2000" cap="none" dirty="0" smtClean="0" b="1">
                <a:solidFill>
                  <a:schemeClr val="bg2">
                    <a:lumMod val="25000"/>
                    <a:lumOff val="0"/>
                  </a:schemeClr>
                </a:solidFill>
                <a:latin typeface="나눔바른고딕" charset="0"/>
                <a:ea typeface="나눔바른고딕" charset="0"/>
              </a:endParaRPr>
            </a:p>
          </p:txBody>
        </p:sp>
      </p:grpSp>
      <p:grpSp>
        <p:nvGrpSpPr>
          <p:cNvPr id="20487" name="그룹 22"/>
          <p:cNvGrpSpPr>
            <a:grpSpLocks/>
          </p:cNvGrpSpPr>
          <p:nvPr/>
        </p:nvGrpSpPr>
        <p:grpSpPr bwMode="auto">
          <a:xfrm>
            <a:off x="408940" y="2301875"/>
            <a:ext cx="4166235" cy="2651125"/>
            <a:chOff x="408940" y="2301875"/>
            <a:chExt cx="4166235" cy="2651125"/>
          </a:xfrm>
        </p:grpSpPr>
        <p:sp>
          <p:nvSpPr>
            <p:cNvPr id="17" name="제목 2"/>
            <p:cNvSpPr txBox="1">
              <a:spLocks/>
            </p:cNvSpPr>
            <p:nvPr/>
          </p:nvSpPr>
          <p:spPr bwMode="auto">
            <a:xfrm rot="0">
              <a:off x="408940" y="3860800"/>
              <a:ext cx="3251200" cy="109283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l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300" cap="none" dirty="0" smtClean="0" b="0">
                  <a:solidFill>
                    <a:schemeClr val="bg1">
                      <a:lumMod val="75000"/>
                    </a:schemeClr>
                  </a:solidFill>
                  <a:latin typeface="나눔바른고딕" charset="0"/>
                  <a:ea typeface="나눔바른고딕" charset="0"/>
                </a:rPr>
                <a:t>1. 자신 팀의 선수들</a:t>
              </a:r>
              <a:endParaRPr lang="ko-KR" altLang="en-US" sz="1300" cap="none" dirty="0" smtClean="0" b="0">
                <a:solidFill>
                  <a:schemeClr val="bg1">
                    <a:lumMod val="75000"/>
                  </a:schemeClr>
                </a:solidFill>
                <a:latin typeface="나눔바른고딕" charset="0"/>
                <a:ea typeface="나눔바른고딕" charset="0"/>
              </a:endParaRPr>
            </a:p>
            <a:p>
              <a:pPr marL="0" indent="0" algn="l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300" cap="none" dirty="0" smtClean="0" b="0">
                <a:solidFill>
                  <a:schemeClr val="bg1">
                    <a:lumMod val="75000"/>
                  </a:schemeClr>
                </a:solidFill>
                <a:latin typeface="나눔바른고딕" charset="0"/>
                <a:ea typeface="나눔바른고딕" charset="0"/>
              </a:endParaRPr>
            </a:p>
            <a:p>
              <a:pPr marL="0" indent="0" algn="l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300" cap="none" dirty="0" smtClean="0" b="0">
                  <a:solidFill>
                    <a:schemeClr val="bg1">
                      <a:lumMod val="75000"/>
                    </a:schemeClr>
                  </a:solidFill>
                  <a:latin typeface="나눔바른고딕" charset="0"/>
                  <a:ea typeface="나눔바른고딕" charset="0"/>
                </a:rPr>
                <a:t>2. 선수들의 능력치 ( 각 스텟별 )</a:t>
              </a:r>
              <a:endParaRPr lang="ko-KR" altLang="en-US" sz="1300" cap="none" dirty="0" smtClean="0" b="0">
                <a:solidFill>
                  <a:schemeClr val="bg1">
                    <a:lumMod val="75000"/>
                  </a:schemeClr>
                </a:solidFill>
                <a:latin typeface="나눔바른고딕" charset="0"/>
                <a:ea typeface="나눔바른고딕" charset="0"/>
              </a:endParaRPr>
            </a:p>
            <a:p>
              <a:pPr marL="0" indent="0" algn="l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300" cap="none" dirty="0" smtClean="0" b="0">
                <a:solidFill>
                  <a:schemeClr val="bg1">
                    <a:lumMod val="75000"/>
                  </a:schemeClr>
                </a:solidFill>
                <a:latin typeface="나눔바른고딕" charset="0"/>
                <a:ea typeface="나눔바른고딕" charset="0"/>
              </a:endParaRPr>
            </a:p>
            <a:p>
              <a:pPr marL="0" indent="0" algn="l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300" cap="none" dirty="0" smtClean="0" b="0">
                  <a:solidFill>
                    <a:schemeClr val="bg1">
                      <a:lumMod val="75000"/>
                    </a:schemeClr>
                  </a:solidFill>
                  <a:latin typeface="나눔바른고딕" charset="0"/>
                  <a:ea typeface="나눔바른고딕" charset="0"/>
                </a:rPr>
                <a:t>3. 선호하는 포메이션</a:t>
              </a:r>
              <a:endParaRPr lang="ko-KR" altLang="en-US" sz="1300" cap="none" dirty="0" smtClean="0" b="0">
                <a:solidFill>
                  <a:schemeClr val="bg1">
                    <a:lumMod val="75000"/>
                  </a:schemeClr>
                </a:solidFill>
                <a:latin typeface="나눔바른고딕" charset="0"/>
                <a:ea typeface="나눔바른고딕" charset="0"/>
              </a:endParaRPr>
            </a:p>
          </p:txBody>
        </p:sp>
        <p:sp>
          <p:nvSpPr>
            <p:cNvPr id="18" name="TextBox 19"/>
            <p:cNvSpPr txBox="1">
              <a:spLocks/>
            </p:cNvSpPr>
            <p:nvPr/>
          </p:nvSpPr>
          <p:spPr bwMode="auto">
            <a:xfrm rot="0">
              <a:off x="422275" y="2301875"/>
              <a:ext cx="4077970" cy="631190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l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3500" cap="none" spc="-150" dirty="0" smtClean="0" b="0">
                  <a:solidFill>
                    <a:schemeClr val="bg1"/>
                  </a:solidFill>
                  <a:latin typeface="나눔바른고딕" charset="0"/>
                  <a:ea typeface="나눔바른고딕" charset="0"/>
                </a:rPr>
                <a:t>축구 게임하는 친구</a:t>
              </a:r>
              <a:endParaRPr lang="ko-KR" altLang="en-US" sz="3500" cap="none" dirty="0" smtClean="0" b="0">
                <a:solidFill>
                  <a:schemeClr val="bg1"/>
                </a:solidFill>
                <a:latin typeface="나눔바른고딕" charset="0"/>
                <a:ea typeface="나눔바른고딕" charset="0"/>
              </a:endParaRPr>
            </a:p>
          </p:txBody>
        </p:sp>
        <p:sp>
          <p:nvSpPr>
            <p:cNvPr id="20490" name="TextBox 19"/>
            <p:cNvSpPr txBox="1">
              <a:spLocks/>
            </p:cNvSpPr>
            <p:nvPr/>
          </p:nvSpPr>
          <p:spPr bwMode="auto">
            <a:xfrm rot="0">
              <a:off x="478790" y="3344545"/>
              <a:ext cx="4077970" cy="33845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l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cap="none" dirty="0" smtClean="0" b="1">
                  <a:solidFill>
                    <a:schemeClr val="bg1">
                      <a:lumMod val="75000"/>
                    </a:schemeClr>
                  </a:solidFill>
                  <a:latin typeface="나눔바른고딕" charset="0"/>
                  <a:ea typeface="나눔바른고딕" charset="0"/>
                </a:rPr>
                <a:t>가진 데이터</a:t>
              </a:r>
              <a:endParaRPr lang="ko-KR" altLang="en-US" sz="1600" cap="none" dirty="0" smtClean="0" b="1">
                <a:solidFill>
                  <a:schemeClr val="bg1"/>
                </a:solidFill>
                <a:latin typeface="나눔바른고딕" charset="0"/>
                <a:ea typeface="나눔바른고딕" charset="0"/>
              </a:endParaRPr>
            </a:p>
          </p:txBody>
        </p:sp>
      </p:grpSp>
      <p:sp>
        <p:nvSpPr>
          <p:cNvPr id="20494" name="도형 20493"/>
          <p:cNvSpPr>
            <a:spLocks/>
          </p:cNvSpPr>
          <p:nvPr/>
        </p:nvSpPr>
        <p:spPr>
          <a:xfrm rot="12720000">
            <a:off x="5998845" y="-412115"/>
            <a:ext cx="4495165" cy="1920875"/>
          </a:xfrm>
          <a:prstGeom prst="triangle"/>
          <a:solidFill>
            <a:srgbClr val="0099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pic>
        <p:nvPicPr>
          <p:cNvPr id="20495" name="그림 2049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54315" y="28575"/>
            <a:ext cx="1035050" cy="1047115"/>
          </a:xfrm>
          <a:prstGeom prst="rect"/>
          <a:noFill/>
        </p:spPr>
      </p:pic>
      <p:sp>
        <p:nvSpPr>
          <p:cNvPr id="20497" name="텍스트 상자 20496"/>
          <p:cNvSpPr txBox="1">
            <a:spLocks/>
          </p:cNvSpPr>
          <p:nvPr/>
        </p:nvSpPr>
        <p:spPr>
          <a:xfrm rot="0">
            <a:off x="381000" y="6082030"/>
            <a:ext cx="5484495" cy="4311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*포메이션 - 경기장에서 뛰는 선수의 대형이나 배치</a:t>
            </a:r>
            <a:endParaRPr lang="ko-KR" altLang="en-US" sz="11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*포지션 - 각 팀 11명의 선수가 팀의 전술을 수행하기 위해 배치받은 위치</a:t>
            </a:r>
            <a:endParaRPr lang="ko-KR" altLang="en-US" sz="11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20498" name="도형 20497"/>
          <p:cNvCxnSpPr/>
          <p:nvPr/>
        </p:nvCxnSpPr>
        <p:spPr>
          <a:xfrm rot="0">
            <a:off x="260985" y="377190"/>
            <a:ext cx="3175" cy="726440"/>
          </a:xfrm>
          <a:prstGeom prst="line"/>
          <a:ln w="38100" cap="flat" cmpd="sng">
            <a:solidFill>
              <a:schemeClr val="tx1">
                <a:lumMod val="75000"/>
                <a:lumOff val="25000"/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99" name="TextBox 20498"/>
          <p:cNvSpPr txBox="1">
            <a:spLocks/>
          </p:cNvSpPr>
          <p:nvPr/>
        </p:nvSpPr>
        <p:spPr bwMode="auto">
          <a:xfrm rot="0">
            <a:off x="282575" y="274320"/>
            <a:ext cx="4796790" cy="6305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500" cap="none" spc="-150" dirty="0" smtClean="0" b="0">
                <a:solidFill>
                  <a:srgbClr val="009900"/>
                </a:solidFill>
                <a:latin typeface="Arial Black" charset="0"/>
                <a:ea typeface="Arial Black" charset="0"/>
              </a:rPr>
              <a:t>페르소나</a:t>
            </a:r>
            <a:endParaRPr lang="ko-KR" altLang="en-US" sz="3500" cap="none" dirty="0" smtClean="0" b="0">
              <a:solidFill>
                <a:srgbClr val="009900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20500" name="Text Box 20499"/>
          <p:cNvSpPr txBox="1">
            <a:spLocks/>
          </p:cNvSpPr>
          <p:nvPr/>
        </p:nvSpPr>
        <p:spPr bwMode="auto">
          <a:xfrm rot="0">
            <a:off x="282575" y="800100"/>
            <a:ext cx="4796790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1">
                <a:solidFill>
                  <a:srgbClr val="009900"/>
                </a:solidFill>
                <a:latin typeface="Arial" charset="0"/>
                <a:ea typeface="Arial" charset="0"/>
              </a:rPr>
              <a:t># PERSONA</a:t>
            </a:r>
            <a:endParaRPr lang="ko-KR" altLang="en-US" sz="1600" cap="none" dirty="0" smtClean="0" b="1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>
          <a:xfrm rot="0">
            <a:off x="0" y="0"/>
            <a:ext cx="4829810" cy="6858635"/>
          </a:xfrm>
          <a:custGeom>
            <a:gdLst>
              <a:gd fmla="*/ 0 w 4829176" name="TX0"/>
              <a:gd fmla="*/ 0 h 6858001" name="TY0"/>
              <a:gd fmla="*/ 591579 w 4829176" name="TX1"/>
              <a:gd fmla="*/ 0 h 6858001" name="TY1"/>
              <a:gd fmla="*/ 1852835 w 4829176" name="TX2"/>
              <a:gd fmla="*/ 0 h 6858001" name="TY2"/>
              <a:gd fmla="*/ 4829175 w 4829176" name="TX3"/>
              <a:gd fmla="*/ 0 h 6858001" name="TY3"/>
              <a:gd fmla="*/ 3323567 w 4829176" name="TX4"/>
              <a:gd fmla="*/ 2800350 h 6858001" name="TY4"/>
              <a:gd fmla="*/ 3679268 w 4829176" name="TX5"/>
              <a:gd fmla="*/ 2800350 h 6858001" name="TY5"/>
              <a:gd fmla="*/ 1497673 w 4829176" name="TX6"/>
              <a:gd fmla="*/ 6857999 h 6858001" name="TY6"/>
              <a:gd fmla="*/ 1141972 w 4829176" name="TX7"/>
              <a:gd fmla="*/ 6857999 h 6858001" name="TY7"/>
              <a:gd fmla="*/ 1141971 w 4829176" name="TX8"/>
              <a:gd fmla="*/ 6858000 h 6858001" name="TY8"/>
              <a:gd fmla="*/ 0 w 4829176" name="TX9"/>
              <a:gd fmla="*/ 6858000 h 6858001" name="TY9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4829176" h="6858001">
                <a:moveTo>
                  <a:pt x="0" y="0"/>
                </a:moveTo>
                <a:lnTo>
                  <a:pt x="591579" y="0"/>
                </a:lnTo>
                <a:lnTo>
                  <a:pt x="1852835" y="0"/>
                </a:lnTo>
                <a:lnTo>
                  <a:pt x="4829175" y="0"/>
                </a:lnTo>
                <a:lnTo>
                  <a:pt x="3323567" y="2800350"/>
                </a:lnTo>
                <a:lnTo>
                  <a:pt x="3679268" y="2800350"/>
                </a:lnTo>
                <a:lnTo>
                  <a:pt x="1497673" y="6857999"/>
                </a:lnTo>
                <a:lnTo>
                  <a:pt x="1141972" y="6857999"/>
                </a:lnTo>
                <a:lnTo>
                  <a:pt x="11419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rgbClr val="009297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5" name="TextBox 14"/>
          <p:cNvSpPr txBox="1">
            <a:spLocks/>
          </p:cNvSpPr>
          <p:nvPr/>
        </p:nvSpPr>
        <p:spPr bwMode="auto">
          <a:xfrm rot="0">
            <a:off x="251460" y="2459355"/>
            <a:ext cx="2892425" cy="19373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  <a:scene3d>
              <a:camera prst="orthographicFront"/>
              <a:lightRig rig="glow" dir="t">
                <a:rot lat="0" lon="0" rev="3600000"/>
              </a:lightRig>
            </a:scene3d>
            <a:sp3d prstMaterial="softEdge">
              <a:bevelT w="0" h="0" prst="circle"/>
            </a:sp3d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0" cap="none" spc="-300" dirty="0" smtClean="0" b="0">
                <a:solidFill>
                  <a:srgbClr val="FCCC00"/>
                </a:solidFill>
                <a:latin typeface="Arial Black" charset="0"/>
                <a:ea typeface="Arial Black" charset="0"/>
              </a:rPr>
              <a:t>04</a:t>
            </a:r>
            <a:endParaRPr lang="ko-KR" altLang="en-US" sz="12000" cap="none" dirty="0" smtClean="0" b="0">
              <a:solidFill>
                <a:srgbClr val="FCCC00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6" name="TextBox 15"/>
          <p:cNvSpPr txBox="1">
            <a:spLocks/>
          </p:cNvSpPr>
          <p:nvPr/>
        </p:nvSpPr>
        <p:spPr bwMode="auto">
          <a:xfrm rot="0">
            <a:off x="4081780" y="2936875"/>
            <a:ext cx="4796155" cy="6305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base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500" cap="none" spc="-150" dirty="0" smtClean="0" b="0">
                <a:solidFill>
                  <a:schemeClr val="bg1"/>
                </a:solidFill>
                <a:latin typeface="Arial Black" charset="0"/>
                <a:ea typeface="Arial Black" charset="0"/>
              </a:rPr>
              <a:t>솔루션구상</a:t>
            </a:r>
            <a:endParaRPr lang="ko-KR" altLang="en-US" sz="3500" cap="none" dirty="0" smtClean="0" b="0">
              <a:solidFill>
                <a:schemeClr val="bg1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6389" name="Text Box 16388"/>
          <p:cNvSpPr txBox="1">
            <a:spLocks/>
          </p:cNvSpPr>
          <p:nvPr/>
        </p:nvSpPr>
        <p:spPr bwMode="auto">
          <a:xfrm rot="0">
            <a:off x="4081780" y="3462655"/>
            <a:ext cx="4796155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</a:bodyPr>
          <a:lstStyle/>
          <a:p>
            <a:pPr marL="0" indent="0" algn="l" fontAlgn="base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1">
                <a:solidFill>
                  <a:schemeClr val="bg1"/>
                </a:solidFill>
                <a:latin typeface="Arial" charset="0"/>
                <a:ea typeface="Arial" charset="0"/>
              </a:rPr>
              <a:t># IDEATE</a:t>
            </a:r>
            <a:endParaRPr lang="ko-KR" altLang="en-US" sz="1600" cap="none" dirty="0" smtClean="0" b="1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grpSp>
        <p:nvGrpSpPr>
          <p:cNvPr id="16394" name="그룹 16393"/>
          <p:cNvGrpSpPr/>
          <p:nvPr/>
        </p:nvGrpSpPr>
        <p:grpSpPr>
          <a:xfrm rot="0">
            <a:off x="5998845" y="-412115"/>
            <a:ext cx="4495165" cy="1920875"/>
            <a:chOff x="5998845" y="-412115"/>
            <a:chExt cx="4495165" cy="1920875"/>
          </a:xfrm>
          <a:solidFill>
            <a:srgbClr val="FCCC00"/>
          </a:solidFill>
        </p:grpSpPr>
        <p:sp>
          <p:nvSpPr>
            <p:cNvPr id="16392" name="도형 16391"/>
            <p:cNvSpPr>
              <a:spLocks/>
            </p:cNvSpPr>
            <p:nvPr/>
          </p:nvSpPr>
          <p:spPr>
            <a:xfrm rot="12720000">
              <a:off x="5998845" y="-412115"/>
              <a:ext cx="4495165" cy="1920875"/>
            </a:xfrm>
            <a:prstGeom prst="triangle"/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>
                <a:solidFill>
                  <a:srgbClr val="FCCC00"/>
                </a:solidFill>
                <a:latin typeface="맑은 고딕" charset="0"/>
                <a:ea typeface="맑은 고딕" charset="0"/>
              </a:endParaRPr>
            </a:p>
          </p:txBody>
        </p:sp>
        <p:pic>
          <p:nvPicPr>
            <p:cNvPr id="16393" name="그림 1639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7854315" y="28575"/>
              <a:ext cx="1035050" cy="1047115"/>
            </a:xfrm>
            <a:prstGeom prst="rect"/>
            <a:grpFill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94" name="그룹 16393"/>
          <p:cNvGrpSpPr/>
          <p:nvPr/>
        </p:nvGrpSpPr>
        <p:grpSpPr>
          <a:xfrm rot="0">
            <a:off x="5998845" y="-412115"/>
            <a:ext cx="4495165" cy="1920875"/>
            <a:chOff x="5998845" y="-412115"/>
            <a:chExt cx="4495165" cy="1920875"/>
          </a:xfrm>
        </p:grpSpPr>
        <p:sp>
          <p:nvSpPr>
            <p:cNvPr id="16395" name="도형 16394"/>
            <p:cNvSpPr>
              <a:spLocks/>
            </p:cNvSpPr>
            <p:nvPr/>
          </p:nvSpPr>
          <p:spPr>
            <a:xfrm rot="12720000">
              <a:off x="5998845" y="-412115"/>
              <a:ext cx="4495165" cy="1920875"/>
            </a:xfrm>
            <a:prstGeom prst="triangle"/>
            <a:solidFill>
              <a:srgbClr val="FCCC00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>
                <a:latin typeface="맑은 고딕" charset="0"/>
                <a:ea typeface="맑은 고딕" charset="0"/>
              </a:endParaRPr>
            </a:p>
          </p:txBody>
        </p:sp>
        <p:pic>
          <p:nvPicPr>
            <p:cNvPr id="16396" name="그림 1639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7854315" y="28575"/>
              <a:ext cx="1035050" cy="1047115"/>
            </a:xfrm>
            <a:prstGeom prst="rect"/>
            <a:noFill/>
          </p:spPr>
        </p:pic>
      </p:grpSp>
      <p:graphicFrame>
        <p:nvGraphicFramePr>
          <p:cNvPr id="16399" name="표 16398"/>
          <p:cNvGraphicFramePr>
            <a:graphicFrameLocks noGrp="1"/>
          </p:cNvGraphicFramePr>
          <p:nvPr/>
        </p:nvGraphicFramePr>
        <p:xfrm>
          <a:off x="1564640" y="1562100"/>
          <a:ext cx="6096000" cy="4465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/>
              </a:tblGrid>
              <a:tr h="103632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kern="1200" dirty="0" smtClean="0" b="1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메뉴</a:t>
                      </a:r>
                      <a:endParaRPr lang="ko-KR" altLang="en-US" sz="2400" kern="1200" dirty="0" smtClean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CCC00"/>
                    </a:solidFill>
                  </a:tcPr>
                </a:tc>
              </a:tr>
              <a:tr h="3429000">
                <a:tc>
                  <a:txBody>
                    <a:bodyPr/>
                    <a:lstStyle/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</a:tbl>
          </a:graphicData>
        </a:graphic>
      </p:graphicFrame>
      <p:sp>
        <p:nvSpPr>
          <p:cNvPr id="16400" name="도형 16399"/>
          <p:cNvSpPr>
            <a:spLocks/>
          </p:cNvSpPr>
          <p:nvPr/>
        </p:nvSpPr>
        <p:spPr>
          <a:xfrm rot="0">
            <a:off x="2150110" y="3169920"/>
            <a:ext cx="2054860" cy="667385"/>
          </a:xfrm>
          <a:prstGeom prst="rect"/>
          <a:solidFill>
            <a:srgbClr val="FCCC00"/>
          </a:solidFill>
          <a:ln w="57150" cap="flat" cmpd="sng">
            <a:solidFill>
              <a:schemeClr val="bg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>
                <a:latin typeface="맑은 고딕" charset="0"/>
                <a:ea typeface="맑은 고딕" charset="0"/>
              </a:rPr>
              <a:t>선수 추가</a:t>
            </a: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sp>
        <p:nvSpPr>
          <p:cNvPr id="16401" name="도형 16400"/>
          <p:cNvSpPr>
            <a:spLocks/>
          </p:cNvSpPr>
          <p:nvPr/>
        </p:nvSpPr>
        <p:spPr>
          <a:xfrm rot="0">
            <a:off x="4980305" y="3170555"/>
            <a:ext cx="2054860" cy="667385"/>
          </a:xfrm>
          <a:prstGeom prst="rect"/>
          <a:solidFill>
            <a:srgbClr val="FCCC00"/>
          </a:solidFill>
          <a:ln w="57150" cap="flat" cmpd="sng">
            <a:solidFill>
              <a:schemeClr val="bg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>
                <a:latin typeface="맑은 고딕" charset="0"/>
                <a:ea typeface="맑은 고딕" charset="0"/>
              </a:rPr>
              <a:t>선수 목록 확인</a:t>
            </a: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sp>
        <p:nvSpPr>
          <p:cNvPr id="16402" name="도형 16401"/>
          <p:cNvSpPr>
            <a:spLocks/>
          </p:cNvSpPr>
          <p:nvPr/>
        </p:nvSpPr>
        <p:spPr>
          <a:xfrm rot="0">
            <a:off x="2163445" y="4585970"/>
            <a:ext cx="2054860" cy="667385"/>
          </a:xfrm>
          <a:prstGeom prst="rect"/>
          <a:solidFill>
            <a:srgbClr val="FCCC00"/>
          </a:solidFill>
          <a:ln w="57150" cap="flat" cmpd="sng">
            <a:solidFill>
              <a:schemeClr val="bg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>
                <a:latin typeface="맑은 고딕" charset="0"/>
                <a:ea typeface="맑은 고딕" charset="0"/>
              </a:rPr>
              <a:t>선호 포메이션</a:t>
            </a: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>
                <a:latin typeface="맑은 고딕" charset="0"/>
                <a:ea typeface="맑은 고딕" charset="0"/>
              </a:rPr>
              <a:t>추가 및 설정</a:t>
            </a: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sp>
        <p:nvSpPr>
          <p:cNvPr id="16403" name="도형 16402"/>
          <p:cNvSpPr>
            <a:spLocks/>
          </p:cNvSpPr>
          <p:nvPr/>
        </p:nvSpPr>
        <p:spPr>
          <a:xfrm rot="0">
            <a:off x="4980305" y="4585970"/>
            <a:ext cx="2054860" cy="667385"/>
          </a:xfrm>
          <a:prstGeom prst="rect"/>
          <a:solidFill>
            <a:srgbClr val="FCCC00"/>
          </a:solidFill>
          <a:ln w="57150" cap="flat" cmpd="sng">
            <a:solidFill>
              <a:schemeClr val="bg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>
                <a:latin typeface="맑은 고딕" charset="0"/>
                <a:ea typeface="맑은 고딕" charset="0"/>
              </a:rPr>
              <a:t>선수 포지션</a:t>
            </a: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>
                <a:latin typeface="맑은 고딕" charset="0"/>
                <a:ea typeface="맑은 고딕" charset="0"/>
              </a:rPr>
              <a:t>적합도 확인</a:t>
            </a: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cxnSp>
        <p:nvCxnSpPr>
          <p:cNvPr id="16404" name="도형 16403"/>
          <p:cNvCxnSpPr/>
          <p:nvPr/>
        </p:nvCxnSpPr>
        <p:spPr>
          <a:xfrm rot="0">
            <a:off x="260985" y="377190"/>
            <a:ext cx="3175" cy="726440"/>
          </a:xfrm>
          <a:prstGeom prst="line"/>
          <a:ln w="38100" cap="flat" cmpd="sng">
            <a:solidFill>
              <a:srgbClr val="FCCC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05" name="TextBox 16404"/>
          <p:cNvSpPr txBox="1">
            <a:spLocks/>
          </p:cNvSpPr>
          <p:nvPr/>
        </p:nvSpPr>
        <p:spPr bwMode="auto">
          <a:xfrm rot="0">
            <a:off x="282575" y="274320"/>
            <a:ext cx="4796790" cy="6305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500" cap="none" spc="-150" dirty="0" smtClean="0" b="0">
                <a:solidFill>
                  <a:schemeClr val="tx1">
                    <a:lumMod val="75000"/>
                    <a:lumOff val="25000"/>
                  </a:schemeClr>
                </a:solidFill>
                <a:latin typeface="Arial Black" charset="0"/>
                <a:ea typeface="Arial Black" charset="0"/>
              </a:rPr>
              <a:t>솔루션 구상</a:t>
            </a:r>
            <a:endParaRPr lang="ko-KR" altLang="en-US" sz="3500" cap="none" dirty="0" smtClean="0" b="0">
              <a:solidFill>
                <a:schemeClr val="tx1">
                  <a:lumMod val="75000"/>
                  <a:lumOff val="25000"/>
                </a:schemeClr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6406" name="Text Box 16405"/>
          <p:cNvSpPr txBox="1">
            <a:spLocks/>
          </p:cNvSpPr>
          <p:nvPr/>
        </p:nvSpPr>
        <p:spPr bwMode="auto">
          <a:xfrm rot="0">
            <a:off x="282575" y="800100"/>
            <a:ext cx="4796790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1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</a:rPr>
              <a:t># IDEATE</a:t>
            </a:r>
            <a:endParaRPr lang="ko-KR" altLang="en-US" sz="1600" cap="none" dirty="0" smtClean="0" b="1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도형 22"/>
          <p:cNvSpPr>
            <a:spLocks/>
          </p:cNvSpPr>
          <p:nvPr/>
        </p:nvSpPr>
        <p:spPr>
          <a:xfrm rot="0">
            <a:off x="7550785" y="133350"/>
            <a:ext cx="1401445" cy="574675"/>
          </a:xfrm>
          <a:prstGeom prst="roundRect">
            <a:avLst>
              <a:gd name="adj" fmla="val 23218"/>
            </a:avLst>
          </a:prstGeom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sp>
        <p:nvSpPr>
          <p:cNvPr id="25" name="도형 24"/>
          <p:cNvSpPr>
            <a:spLocks/>
          </p:cNvSpPr>
          <p:nvPr/>
        </p:nvSpPr>
        <p:spPr>
          <a:xfrm rot="12720000">
            <a:off x="5998845" y="-412115"/>
            <a:ext cx="4495165" cy="1920875"/>
          </a:xfrm>
          <a:prstGeom prst="triangle"/>
          <a:solidFill>
            <a:srgbClr val="FCCC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rgbClr val="FCCC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54315" y="28575"/>
            <a:ext cx="1035050" cy="1047115"/>
          </a:xfrm>
          <a:prstGeom prst="rect"/>
          <a:noFill/>
        </p:spPr>
      </p:pic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1571625"/>
            <a:ext cx="9144635" cy="5144135"/>
          </a:xfrm>
          <a:prstGeom prst="rect"/>
          <a:noFill/>
        </p:spPr>
      </p:pic>
      <p:graphicFrame>
        <p:nvGraphicFramePr>
          <p:cNvPr id="22" name="표 21"/>
          <p:cNvGraphicFramePr>
            <a:graphicFrameLocks noGrp="1"/>
          </p:cNvGraphicFramePr>
          <p:nvPr/>
        </p:nvGraphicFramePr>
        <p:xfrm>
          <a:off x="6179820" y="1680210"/>
          <a:ext cx="2808605" cy="1898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0705"/>
                <a:gridCol w="561340"/>
                <a:gridCol w="561340"/>
                <a:gridCol w="561975"/>
                <a:gridCol w="563245"/>
              </a:tblGrid>
              <a:tr h="397510"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000" kern="1200" dirty="0" smtClean="0" b="1">
                        <a:solidFill>
                          <a:srgbClr val="FFFFFF"/>
                        </a:solidFill>
                        <a:latin typeface="Arial Black" charset="0"/>
                        <a:ea typeface="Arial Black" charset="0"/>
                      </a:endParaRPr>
                    </a:p>
                  </a:txBody>
                  <a:tcPr marL="90805" marR="90805" marT="45085" marB="45085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1">
                          <a:solidFill>
                            <a:srgbClr val="FFFFFF"/>
                          </a:solidFill>
                          <a:latin typeface="Arial Black" charset="0"/>
                          <a:ea typeface="Arial Black" charset="0"/>
                        </a:rPr>
                        <a:t>주력</a:t>
                      </a:r>
                      <a:endParaRPr lang="ko-KR" altLang="en-US" sz="1000" kern="1200" dirty="0" smtClean="0" b="1">
                        <a:solidFill>
                          <a:srgbClr val="FFFFFF"/>
                        </a:solidFill>
                        <a:latin typeface="Arial Black" charset="0"/>
                        <a:ea typeface="Arial Black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1">
                          <a:solidFill>
                            <a:srgbClr val="FFFFFF"/>
                          </a:solidFill>
                          <a:latin typeface="Arial Black" charset="0"/>
                          <a:ea typeface="Arial Black" charset="0"/>
                        </a:rPr>
                        <a:t>피지컬</a:t>
                      </a:r>
                      <a:endParaRPr lang="ko-KR" altLang="en-US" sz="1000" kern="1200" dirty="0" smtClean="0" b="1">
                        <a:solidFill>
                          <a:srgbClr val="FFFFFF"/>
                        </a:solidFill>
                        <a:latin typeface="Arial Black" charset="0"/>
                        <a:ea typeface="Arial Black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1">
                          <a:solidFill>
                            <a:srgbClr val="FFFFFF"/>
                          </a:solidFill>
                          <a:latin typeface="Arial Black" charset="0"/>
                          <a:ea typeface="Arial Black" charset="0"/>
                        </a:rPr>
                        <a:t>패스</a:t>
                      </a:r>
                      <a:endParaRPr lang="ko-KR" altLang="en-US" sz="1000" kern="1200" dirty="0" smtClean="0" b="1">
                        <a:solidFill>
                          <a:srgbClr val="FFFFFF"/>
                        </a:solidFill>
                        <a:latin typeface="Arial Black" charset="0"/>
                        <a:ea typeface="Arial Black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1">
                          <a:solidFill>
                            <a:srgbClr val="FFFFFF"/>
                          </a:solidFill>
                          <a:latin typeface="Arial Black" charset="0"/>
                          <a:ea typeface="Arial Black" charset="0"/>
                        </a:rPr>
                        <a:t>골결정력</a:t>
                      </a:r>
                      <a:endParaRPr lang="ko-KR" altLang="en-US" sz="1000" kern="1200" dirty="0" smtClean="0" b="1">
                        <a:solidFill>
                          <a:srgbClr val="FFFFFF"/>
                        </a:solidFill>
                        <a:latin typeface="Arial Black" charset="0"/>
                        <a:ea typeface="Arial Black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250190">
                <a:tc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호날두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95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70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70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90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0190">
                <a:tc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메시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97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65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90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100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0190">
                <a:tc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제라드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60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70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100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70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0190">
                <a:tc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포그바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85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90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85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65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0190">
                <a:tc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차두리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100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100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30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30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0190">
                <a:tc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박지성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95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90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90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000" kern="1200" dirty="0" smtClean="0" b="0">
                          <a:solidFill>
                            <a:srgbClr val="000000"/>
                          </a:solidFill>
                          <a:latin typeface="Arial" charset="0"/>
                          <a:ea typeface="Arial" charset="0"/>
                        </a:rPr>
                        <a:t>70</a:t>
                      </a:r>
                      <a:endParaRPr lang="ko-KR" altLang="en-US" sz="1000" kern="1200" dirty="0" smtClean="0" b="0">
                        <a:solidFill>
                          <a:srgbClr val="000000"/>
                        </a:solidFill>
                        <a:latin typeface="Arial" charset="0"/>
                        <a:ea typeface="Arial" charset="0"/>
                      </a:endParaRPr>
                    </a:p>
                  </a:txBody>
                  <a:tcPr marL="90805" marR="90805" marT="45085" marB="45085" anchor="ctr">
                    <a:lnL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8" name="텍스트 상자 27"/>
          <p:cNvSpPr txBox="1">
            <a:spLocks/>
          </p:cNvSpPr>
          <p:nvPr/>
        </p:nvSpPr>
        <p:spPr>
          <a:xfrm rot="0">
            <a:off x="2748280" y="1836420"/>
            <a:ext cx="2300605" cy="6470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>
                <a:solidFill>
                  <a:srgbClr val="FF0000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+ 선수 검색 (적합도)</a:t>
            </a:r>
            <a:endParaRPr lang="ko-KR" altLang="en-US" sz="1800" cap="none" dirty="0" smtClean="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>
                <a:solidFill>
                  <a:srgbClr val="FF0000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+ 선수 목록 확인</a:t>
            </a:r>
            <a:endParaRPr lang="ko-KR" altLang="en-US" sz="1800" cap="none" dirty="0" smtClean="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0" name="텍스트 상자 29"/>
          <p:cNvSpPr txBox="1">
            <a:spLocks/>
          </p:cNvSpPr>
          <p:nvPr/>
        </p:nvSpPr>
        <p:spPr>
          <a:xfrm rot="0">
            <a:off x="7905750" y="6463030"/>
            <a:ext cx="1238885" cy="2622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cap="none" dirty="0" smtClean="0" b="0">
                <a:solidFill>
                  <a:srgbClr val="FF0000"/>
                </a:solidFill>
                <a:latin typeface="맑은 고딕" charset="0"/>
                <a:ea typeface="맑은 고딕" charset="0"/>
              </a:rPr>
              <a:t>* 바뀔 수 있음</a:t>
            </a:r>
            <a:endParaRPr lang="ko-KR" altLang="en-US" sz="1100" cap="none" dirty="0" smtClean="0" b="0">
              <a:solidFill>
                <a:srgbClr val="FF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1" name="도형 30"/>
          <p:cNvCxnSpPr/>
          <p:nvPr/>
        </p:nvCxnSpPr>
        <p:spPr>
          <a:xfrm rot="0">
            <a:off x="260985" y="377190"/>
            <a:ext cx="3175" cy="726440"/>
          </a:xfrm>
          <a:prstGeom prst="line"/>
          <a:ln w="38100" cap="flat" cmpd="sng">
            <a:solidFill>
              <a:srgbClr val="FCCC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>
            <a:spLocks/>
          </p:cNvSpPr>
          <p:nvPr/>
        </p:nvSpPr>
        <p:spPr bwMode="auto">
          <a:xfrm rot="0">
            <a:off x="282575" y="274320"/>
            <a:ext cx="4796790" cy="6305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500" cap="none" spc="-150" dirty="0" smtClean="0" b="0">
                <a:solidFill>
                  <a:schemeClr val="tx1">
                    <a:lumMod val="75000"/>
                    <a:lumOff val="25000"/>
                  </a:schemeClr>
                </a:solidFill>
                <a:latin typeface="Arial Black" charset="0"/>
                <a:ea typeface="Arial Black" charset="0"/>
              </a:rPr>
              <a:t>솔루션 구상</a:t>
            </a:r>
            <a:endParaRPr lang="ko-KR" altLang="en-US" sz="3500" cap="none" dirty="0" smtClean="0" b="0">
              <a:solidFill>
                <a:schemeClr val="tx1">
                  <a:lumMod val="75000"/>
                  <a:lumOff val="25000"/>
                </a:schemeClr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33" name="Text Box 32"/>
          <p:cNvSpPr txBox="1">
            <a:spLocks/>
          </p:cNvSpPr>
          <p:nvPr/>
        </p:nvSpPr>
        <p:spPr bwMode="auto">
          <a:xfrm rot="0">
            <a:off x="282575" y="800100"/>
            <a:ext cx="4796790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1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</a:rPr>
              <a:t># IDEATE</a:t>
            </a:r>
            <a:endParaRPr lang="ko-KR" altLang="en-US" sz="1600" cap="none" dirty="0" smtClean="0" b="1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extBox 5"/>
          <p:cNvSpPr txBox="1">
            <a:spLocks/>
          </p:cNvSpPr>
          <p:nvPr/>
        </p:nvSpPr>
        <p:spPr bwMode="auto">
          <a:xfrm rot="0">
            <a:off x="793750" y="1557655"/>
            <a:ext cx="5039360" cy="33909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solidFill>
                  <a:schemeClr val="tx1"/>
                </a:solidFill>
                <a:latin typeface="Arial" charset="0"/>
                <a:ea typeface="Arial" charset="0"/>
              </a:rPr>
              <a:t>OPTIMIZATION </a:t>
            </a:r>
            <a:r>
              <a:rPr lang="en-US" altLang="ko-KR" sz="2000" cap="none" dirty="0" smtClean="0" b="0">
                <a:solidFill>
                  <a:srgbClr val="4D009A"/>
                </a:solidFill>
                <a:latin typeface="Arial" charset="0"/>
                <a:ea typeface="Arial" charset="0"/>
              </a:rPr>
              <a:t>FOOTBALL MANAGER</a:t>
            </a:r>
            <a:endParaRPr lang="ko-KR" altLang="en-US" sz="5000" cap="none" dirty="0" smtClean="0" b="0">
              <a:solidFill>
                <a:srgbClr val="4D009A"/>
              </a:solidFill>
              <a:latin typeface="Arial" charset="0"/>
              <a:ea typeface="Arial" charset="0"/>
            </a:endParaRPr>
          </a:p>
        </p:txBody>
      </p:sp>
      <p:sp>
        <p:nvSpPr>
          <p:cNvPr id="22532" name="TextBox 5"/>
          <p:cNvSpPr txBox="1">
            <a:spLocks/>
          </p:cNvSpPr>
          <p:nvPr/>
        </p:nvSpPr>
        <p:spPr bwMode="auto">
          <a:xfrm rot="0">
            <a:off x="803275" y="2218055"/>
            <a:ext cx="6217285" cy="58483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cap="none" dirty="0" smtClean="0" b="0">
                <a:solidFill>
                  <a:schemeClr val="bg1"/>
                </a:solidFill>
                <a:latin typeface="나눔바른고딕" charset="0"/>
                <a:ea typeface="나눔바른고딕" charset="0"/>
              </a:rPr>
              <a:t>감사합니다</a:t>
            </a:r>
            <a:endParaRPr lang="ko-KR" altLang="en-US" sz="4000" cap="none" dirty="0" smtClean="0" b="0">
              <a:solidFill>
                <a:schemeClr val="bg1"/>
              </a:solidFill>
              <a:latin typeface="나눔바른고딕" charset="0"/>
              <a:ea typeface="나눔바른고딕" charset="0"/>
            </a:endParaRPr>
          </a:p>
        </p:txBody>
      </p:sp>
      <p:sp>
        <p:nvSpPr>
          <p:cNvPr id="22533" name="도형 22532"/>
          <p:cNvSpPr>
            <a:spLocks/>
          </p:cNvSpPr>
          <p:nvPr/>
        </p:nvSpPr>
        <p:spPr>
          <a:xfrm rot="0">
            <a:off x="7550785" y="133350"/>
            <a:ext cx="1401445" cy="574675"/>
          </a:xfrm>
          <a:prstGeom prst="roundRect">
            <a:avLst>
              <a:gd name="adj" fmla="val 23218"/>
            </a:avLst>
          </a:prstGeom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sp>
        <p:nvSpPr>
          <p:cNvPr id="22534" name="도형 22533"/>
          <p:cNvSpPr>
            <a:spLocks/>
          </p:cNvSpPr>
          <p:nvPr/>
        </p:nvSpPr>
        <p:spPr>
          <a:xfrm rot="12720000">
            <a:off x="5998845" y="-412115"/>
            <a:ext cx="4495165" cy="1920875"/>
          </a:xfrm>
          <a:prstGeom prst="triangle"/>
          <a:solidFill>
            <a:srgbClr val="4D009A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pic>
        <p:nvPicPr>
          <p:cNvPr id="22535" name="그림 22534" descr="C:/Users/chanhyeok/AppData/Roaming/PolarisOffice/ETemp/11536_18559264/fImage9074934341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935855" y="1974215"/>
            <a:ext cx="4203700" cy="421767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0" name="그룹 1"/>
          <p:cNvGrpSpPr>
            <a:grpSpLocks/>
          </p:cNvGrpSpPr>
          <p:nvPr/>
        </p:nvGrpSpPr>
        <p:grpSpPr bwMode="auto">
          <a:xfrm>
            <a:off x="763905" y="3145155"/>
            <a:ext cx="4351020" cy="400050"/>
            <a:chOff x="763905" y="3145155"/>
            <a:chExt cx="4351020" cy="400050"/>
          </a:xfrm>
        </p:grpSpPr>
        <p:sp>
          <p:nvSpPr>
            <p:cNvPr id="11286" name="Text Box 5"/>
            <p:cNvSpPr txBox="1">
              <a:spLocks/>
            </p:cNvSpPr>
            <p:nvPr/>
          </p:nvSpPr>
          <p:spPr bwMode="auto">
            <a:xfrm>
              <a:off x="763905" y="3145155"/>
              <a:ext cx="648970" cy="39941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r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cap="none" dirty="0" smtClean="0" b="0">
                  <a:solidFill>
                    <a:srgbClr val="4D009A"/>
                  </a:solidFill>
                  <a:latin typeface="Arial Black" charset="0"/>
                  <a:ea typeface="Arial Black" charset="0"/>
                </a:rPr>
                <a:t>01.</a:t>
              </a:r>
              <a:endParaRPr lang="ko-KR" altLang="en-US" sz="2000" cap="none" dirty="0" smtClean="0" b="0">
                <a:solidFill>
                  <a:srgbClr val="4D009A"/>
                </a:solidFill>
                <a:latin typeface="Arial Black" charset="0"/>
                <a:ea typeface="Arial Black" charset="0"/>
              </a:endParaRPr>
            </a:p>
          </p:txBody>
        </p:sp>
        <p:sp>
          <p:nvSpPr>
            <p:cNvPr id="11287" name="Text Box 5"/>
            <p:cNvSpPr txBox="1">
              <a:spLocks/>
            </p:cNvSpPr>
            <p:nvPr/>
          </p:nvSpPr>
          <p:spPr bwMode="auto">
            <a:xfrm rot="0">
              <a:off x="1356995" y="3145155"/>
              <a:ext cx="3757930" cy="39941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l" fontAlgn="base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cap="none" dirty="0" smtClean="0" b="0">
                  <a:solidFill>
                    <a:schemeClr val="bg1"/>
                  </a:solidFill>
                  <a:latin typeface="Arial" charset="0"/>
                  <a:ea typeface="Arial" charset="0"/>
                </a:rPr>
                <a:t>문제정의 (DEFINE)</a:t>
              </a:r>
              <a:endParaRPr lang="ko-KR" altLang="en-US" sz="2000" cap="none" dirty="0" smtClean="0" b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</p:grpSp>
      <p:grpSp>
        <p:nvGrpSpPr>
          <p:cNvPr id="11271" name="그룹 2"/>
          <p:cNvGrpSpPr>
            <a:grpSpLocks/>
          </p:cNvGrpSpPr>
          <p:nvPr/>
        </p:nvGrpSpPr>
        <p:grpSpPr bwMode="auto">
          <a:xfrm>
            <a:off x="763905" y="3613150"/>
            <a:ext cx="4347845" cy="401320"/>
            <a:chOff x="763905" y="3613150"/>
            <a:chExt cx="4347845" cy="401320"/>
          </a:xfrm>
        </p:grpSpPr>
        <p:sp>
          <p:nvSpPr>
            <p:cNvPr id="11284" name="Text Box 5"/>
            <p:cNvSpPr txBox="1">
              <a:spLocks/>
            </p:cNvSpPr>
            <p:nvPr/>
          </p:nvSpPr>
          <p:spPr bwMode="auto">
            <a:xfrm>
              <a:off x="763905" y="3613785"/>
              <a:ext cx="648970" cy="39941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r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cap="none" dirty="0" smtClean="0" b="0">
                  <a:solidFill>
                    <a:srgbClr val="4D009A"/>
                  </a:solidFill>
                  <a:latin typeface="Arial Black" charset="0"/>
                  <a:ea typeface="Arial Black" charset="0"/>
                </a:rPr>
                <a:t>02.</a:t>
              </a:r>
              <a:endParaRPr lang="ko-KR" altLang="en-US" sz="2000" cap="none" dirty="0" smtClean="0" b="0">
                <a:solidFill>
                  <a:srgbClr val="4D009A"/>
                </a:solidFill>
                <a:latin typeface="Arial Black" charset="0"/>
                <a:ea typeface="Arial Black" charset="0"/>
              </a:endParaRPr>
            </a:p>
          </p:txBody>
        </p:sp>
        <p:sp>
          <p:nvSpPr>
            <p:cNvPr id="11285" name="Text Box 5"/>
            <p:cNvSpPr txBox="1">
              <a:spLocks/>
            </p:cNvSpPr>
            <p:nvPr/>
          </p:nvSpPr>
          <p:spPr bwMode="auto">
            <a:xfrm rot="0">
              <a:off x="1358900" y="3613150"/>
              <a:ext cx="3753485" cy="39941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l" fontAlgn="base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cap="none" dirty="0" smtClean="0" b="0">
                  <a:solidFill>
                    <a:schemeClr val="bg1"/>
                  </a:solidFill>
                  <a:latin typeface="Arial" charset="0"/>
                  <a:ea typeface="Arial" charset="0"/>
                </a:rPr>
                <a:t>상황관찰 (DISCOVER)</a:t>
              </a:r>
              <a:endParaRPr lang="ko-KR" altLang="en-US" sz="2000" cap="none" dirty="0" smtClean="0" b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</p:grpSp>
      <p:grpSp>
        <p:nvGrpSpPr>
          <p:cNvPr id="11272" name="그룹 3"/>
          <p:cNvGrpSpPr>
            <a:grpSpLocks/>
          </p:cNvGrpSpPr>
          <p:nvPr/>
        </p:nvGrpSpPr>
        <p:grpSpPr bwMode="auto">
          <a:xfrm>
            <a:off x="763905" y="4122420"/>
            <a:ext cx="4351020" cy="400685"/>
            <a:chOff x="763905" y="4122420"/>
            <a:chExt cx="4351020" cy="400685"/>
          </a:xfrm>
        </p:grpSpPr>
        <p:sp>
          <p:nvSpPr>
            <p:cNvPr id="11282" name="Text Box 5"/>
            <p:cNvSpPr txBox="1">
              <a:spLocks/>
            </p:cNvSpPr>
            <p:nvPr/>
          </p:nvSpPr>
          <p:spPr bwMode="auto">
            <a:xfrm>
              <a:off x="763905" y="4122420"/>
              <a:ext cx="648970" cy="39941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r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cap="none" dirty="0" smtClean="0" b="0">
                  <a:solidFill>
                    <a:srgbClr val="4D009A"/>
                  </a:solidFill>
                  <a:latin typeface="Arial Black" charset="0"/>
                  <a:ea typeface="Arial Black" charset="0"/>
                </a:rPr>
                <a:t>03.</a:t>
              </a:r>
              <a:endParaRPr lang="ko-KR" altLang="en-US" sz="2000" cap="none" dirty="0" smtClean="0" b="0">
                <a:solidFill>
                  <a:srgbClr val="4D009A"/>
                </a:solidFill>
                <a:latin typeface="Arial Black" charset="0"/>
                <a:ea typeface="Arial Black" charset="0"/>
              </a:endParaRPr>
            </a:p>
          </p:txBody>
        </p:sp>
        <p:sp>
          <p:nvSpPr>
            <p:cNvPr id="11283" name="Text Box 5"/>
            <p:cNvSpPr txBox="1">
              <a:spLocks/>
            </p:cNvSpPr>
            <p:nvPr/>
          </p:nvSpPr>
          <p:spPr bwMode="auto">
            <a:xfrm rot="0">
              <a:off x="1356995" y="4123055"/>
              <a:ext cx="3757930" cy="39941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l" fontAlgn="base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cap="none" dirty="0" smtClean="0" b="0">
                  <a:solidFill>
                    <a:schemeClr val="bg1"/>
                  </a:solidFill>
                  <a:latin typeface="Arial" charset="0"/>
                  <a:ea typeface="Arial" charset="0"/>
                </a:rPr>
                <a:t>방향설정 (ANALZE)</a:t>
              </a:r>
              <a:endParaRPr lang="ko-KR" altLang="en-US" sz="2000" cap="none" dirty="0" smtClean="0" b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</p:grpSp>
      <p:grpSp>
        <p:nvGrpSpPr>
          <p:cNvPr id="11273" name="그룹 4"/>
          <p:cNvGrpSpPr>
            <a:grpSpLocks/>
          </p:cNvGrpSpPr>
          <p:nvPr/>
        </p:nvGrpSpPr>
        <p:grpSpPr bwMode="auto">
          <a:xfrm>
            <a:off x="763905" y="4618355"/>
            <a:ext cx="4347845" cy="400685"/>
            <a:chOff x="763905" y="4618355"/>
            <a:chExt cx="4347845" cy="400685"/>
          </a:xfrm>
        </p:grpSpPr>
        <p:sp>
          <p:nvSpPr>
            <p:cNvPr id="11280" name="Text Box 5"/>
            <p:cNvSpPr txBox="1">
              <a:spLocks/>
            </p:cNvSpPr>
            <p:nvPr/>
          </p:nvSpPr>
          <p:spPr bwMode="auto">
            <a:xfrm>
              <a:off x="763905" y="4618990"/>
              <a:ext cx="648970" cy="39941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r" fontAlgn="base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cap="none" dirty="0" smtClean="0" b="0">
                  <a:solidFill>
                    <a:srgbClr val="4D009A"/>
                  </a:solidFill>
                  <a:latin typeface="Arial Black" charset="0"/>
                  <a:ea typeface="Arial Black" charset="0"/>
                </a:rPr>
                <a:t>04.</a:t>
              </a:r>
              <a:endParaRPr lang="ko-KR" altLang="en-US" sz="2000" cap="none" dirty="0" smtClean="0" b="0">
                <a:solidFill>
                  <a:srgbClr val="4D009A"/>
                </a:solidFill>
                <a:latin typeface="Arial Black" charset="0"/>
                <a:ea typeface="Arial Black" charset="0"/>
              </a:endParaRPr>
            </a:p>
          </p:txBody>
        </p:sp>
        <p:sp>
          <p:nvSpPr>
            <p:cNvPr id="11281" name="Text Box 5"/>
            <p:cNvSpPr txBox="1">
              <a:spLocks/>
            </p:cNvSpPr>
            <p:nvPr/>
          </p:nvSpPr>
          <p:spPr bwMode="auto">
            <a:xfrm rot="0">
              <a:off x="1358900" y="4618355"/>
              <a:ext cx="3753485" cy="399415"/>
            </a:xfrm>
            <a:prstGeom prst="rect"/>
            <a:noFill/>
            <a:ln w="0">
              <a:noFill/>
              <a:prstDash/>
            </a:ln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l" fontAlgn="base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cap="none" dirty="0" smtClean="0" b="0">
                  <a:solidFill>
                    <a:schemeClr val="bg1"/>
                  </a:solidFill>
                  <a:latin typeface="Arial" charset="0"/>
                  <a:ea typeface="Arial" charset="0"/>
                </a:rPr>
                <a:t>솔루션구상 (IDEATE)</a:t>
              </a:r>
              <a:endParaRPr lang="ko-KR" altLang="en-US" sz="2000" cap="none" dirty="0" smtClean="0" b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</p:grpSp>
      <p:sp>
        <p:nvSpPr>
          <p:cNvPr id="10243" name="TextBox 19"/>
          <p:cNvSpPr txBox="1">
            <a:spLocks/>
          </p:cNvSpPr>
          <p:nvPr/>
        </p:nvSpPr>
        <p:spPr bwMode="auto">
          <a:xfrm>
            <a:off x="777875" y="2087880"/>
            <a:ext cx="5057775" cy="78422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500" cap="none" spc="-150" dirty="0" smtClean="0" b="1">
                <a:solidFill>
                  <a:schemeClr val="tx1"/>
                </a:solidFill>
                <a:latin typeface="Arial Black" charset="0"/>
                <a:ea typeface="Arial Black" charset="0"/>
              </a:rPr>
              <a:t>발표순서</a:t>
            </a:r>
            <a:endParaRPr lang="ko-KR" altLang="en-US" sz="4500" cap="none" dirty="0" smtClean="0" b="1">
              <a:solidFill>
                <a:schemeClr val="tx1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1269" name="TextBox 5"/>
          <p:cNvSpPr txBox="1">
            <a:spLocks/>
          </p:cNvSpPr>
          <p:nvPr/>
        </p:nvSpPr>
        <p:spPr bwMode="auto">
          <a:xfrm>
            <a:off x="815975" y="1878330"/>
            <a:ext cx="5039995" cy="33909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solidFill>
                  <a:schemeClr val="tx1"/>
                </a:solidFill>
                <a:latin typeface="Arial" charset="0"/>
                <a:ea typeface="Arial" charset="0"/>
              </a:rPr>
              <a:t>OPTIMIZATION </a:t>
            </a:r>
            <a:r>
              <a:rPr lang="en-US" altLang="ko-KR" sz="2000" cap="none" dirty="0" smtClean="0" b="0">
                <a:solidFill>
                  <a:srgbClr val="4D009A"/>
                </a:solidFill>
                <a:latin typeface="Arial" charset="0"/>
                <a:ea typeface="Arial" charset="0"/>
              </a:rPr>
              <a:t>FOOTBALL MANAGER</a:t>
            </a:r>
            <a:endParaRPr lang="ko-KR" altLang="en-US" sz="2000" cap="none" dirty="0" smtClean="0" b="0">
              <a:solidFill>
                <a:srgbClr val="4D009A"/>
              </a:solidFill>
              <a:latin typeface="Arial" charset="0"/>
              <a:ea typeface="Arial" charset="0"/>
            </a:endParaRPr>
          </a:p>
        </p:txBody>
      </p:sp>
      <p:sp>
        <p:nvSpPr>
          <p:cNvPr id="11288" name="도형 11287"/>
          <p:cNvSpPr>
            <a:spLocks/>
          </p:cNvSpPr>
          <p:nvPr/>
        </p:nvSpPr>
        <p:spPr>
          <a:xfrm rot="0">
            <a:off x="7550785" y="133350"/>
            <a:ext cx="1401445" cy="574675"/>
          </a:xfrm>
          <a:prstGeom prst="roundRect">
            <a:avLst>
              <a:gd name="adj" fmla="val 23218"/>
            </a:avLst>
          </a:prstGeom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sp>
        <p:nvSpPr>
          <p:cNvPr id="11289" name="도형 11288"/>
          <p:cNvSpPr>
            <a:spLocks/>
          </p:cNvSpPr>
          <p:nvPr/>
        </p:nvSpPr>
        <p:spPr>
          <a:xfrm rot="12720000">
            <a:off x="5998845" y="-412115"/>
            <a:ext cx="4495800" cy="1921509"/>
          </a:xfrm>
          <a:prstGeom prst="triangle"/>
          <a:solidFill>
            <a:srgbClr val="4D009A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pic>
        <p:nvPicPr>
          <p:cNvPr id="11290" name="그림 1128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54315" y="28575"/>
            <a:ext cx="1035050" cy="10471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>
          <a:xfrm rot="0">
            <a:off x="0" y="0"/>
            <a:ext cx="4829810" cy="6858635"/>
          </a:xfrm>
          <a:custGeom>
            <a:gdLst>
              <a:gd fmla="*/ 0 w 4829176" name="TX0"/>
              <a:gd fmla="*/ 0 h 6858001" name="TY0"/>
              <a:gd fmla="*/ 591579 w 4829176" name="TX1"/>
              <a:gd fmla="*/ 0 h 6858001" name="TY1"/>
              <a:gd fmla="*/ 1852835 w 4829176" name="TX2"/>
              <a:gd fmla="*/ 0 h 6858001" name="TY2"/>
              <a:gd fmla="*/ 4829175 w 4829176" name="TX3"/>
              <a:gd fmla="*/ 0 h 6858001" name="TY3"/>
              <a:gd fmla="*/ 3323567 w 4829176" name="TX4"/>
              <a:gd fmla="*/ 2800350 h 6858001" name="TY4"/>
              <a:gd fmla="*/ 3679268 w 4829176" name="TX5"/>
              <a:gd fmla="*/ 2800350 h 6858001" name="TY5"/>
              <a:gd fmla="*/ 1497673 w 4829176" name="TX6"/>
              <a:gd fmla="*/ 6857999 h 6858001" name="TY6"/>
              <a:gd fmla="*/ 1141972 w 4829176" name="TX7"/>
              <a:gd fmla="*/ 6857999 h 6858001" name="TY7"/>
              <a:gd fmla="*/ 1141971 w 4829176" name="TX8"/>
              <a:gd fmla="*/ 6858000 h 6858001" name="TY8"/>
              <a:gd fmla="*/ 0 w 4829176" name="TX9"/>
              <a:gd fmla="*/ 6858000 h 6858001" name="TY9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4829176" h="6858001">
                <a:moveTo>
                  <a:pt x="0" y="0"/>
                </a:moveTo>
                <a:lnTo>
                  <a:pt x="591579" y="0"/>
                </a:lnTo>
                <a:lnTo>
                  <a:pt x="1852835" y="0"/>
                </a:lnTo>
                <a:lnTo>
                  <a:pt x="4829175" y="0"/>
                </a:lnTo>
                <a:lnTo>
                  <a:pt x="3323567" y="2800350"/>
                </a:lnTo>
                <a:lnTo>
                  <a:pt x="3679268" y="2800350"/>
                </a:lnTo>
                <a:lnTo>
                  <a:pt x="1497673" y="6857999"/>
                </a:lnTo>
                <a:lnTo>
                  <a:pt x="1141972" y="6857999"/>
                </a:lnTo>
                <a:lnTo>
                  <a:pt x="11419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rgbClr val="FF0066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5" name="TextBox 14"/>
          <p:cNvSpPr txBox="1">
            <a:spLocks/>
          </p:cNvSpPr>
          <p:nvPr/>
        </p:nvSpPr>
        <p:spPr bwMode="auto">
          <a:xfrm rot="0">
            <a:off x="251460" y="2459355"/>
            <a:ext cx="2892425" cy="19373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spAutoFit/>
            <a:scene3d>
              <a:camera prst="orthographicFront"/>
              <a:lightRig rig="glow" dir="t">
                <a:rot lat="0" lon="0" rev="3600000"/>
              </a:lightRig>
            </a:scene3d>
            <a:sp3d prstMaterial="softEdge">
              <a:bevelT w="0" h="0" prst="circle"/>
            </a:sp3d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0" cap="none" spc="-300" dirty="0" smtClean="0" b="0">
                <a:solidFill>
                  <a:srgbClr val="FF0066"/>
                </a:solidFill>
                <a:latin typeface="Arial Black" charset="0"/>
                <a:ea typeface="Arial Black" charset="0"/>
              </a:rPr>
              <a:t>01</a:t>
            </a:r>
            <a:endParaRPr lang="ko-KR" altLang="en-US" sz="12000" cap="none" dirty="0" smtClean="0" b="0">
              <a:solidFill>
                <a:srgbClr val="FF0066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6" name="TextBox 4"/>
          <p:cNvSpPr txBox="1">
            <a:spLocks/>
          </p:cNvSpPr>
          <p:nvPr/>
        </p:nvSpPr>
        <p:spPr bwMode="auto">
          <a:xfrm>
            <a:off x="4081780" y="2936875"/>
            <a:ext cx="4796790" cy="6305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500" cap="none" spc="-150" dirty="0" smtClean="0" b="0">
                <a:solidFill>
                  <a:schemeClr val="bg1"/>
                </a:solidFill>
                <a:latin typeface="Arial Black" charset="0"/>
                <a:ea typeface="Arial Black" charset="0"/>
              </a:rPr>
              <a:t>문제정의</a:t>
            </a:r>
            <a:endParaRPr lang="ko-KR" altLang="en-US" sz="3500" cap="none" dirty="0" smtClean="0" b="0">
              <a:solidFill>
                <a:schemeClr val="bg1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2293" name="Text Box 5"/>
          <p:cNvSpPr txBox="1">
            <a:spLocks/>
          </p:cNvSpPr>
          <p:nvPr/>
        </p:nvSpPr>
        <p:spPr bwMode="auto">
          <a:xfrm>
            <a:off x="4081780" y="3462655"/>
            <a:ext cx="4796790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1">
                <a:solidFill>
                  <a:schemeClr val="bg1"/>
                </a:solidFill>
                <a:latin typeface="Arial" charset="0"/>
                <a:ea typeface="Arial" charset="0"/>
              </a:rPr>
              <a:t># DEFINE</a:t>
            </a:r>
            <a:endParaRPr lang="ko-KR" altLang="en-US" sz="1600" cap="none" dirty="0" smtClean="0" b="1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12294" name="도형 12293"/>
          <p:cNvSpPr>
            <a:spLocks/>
          </p:cNvSpPr>
          <p:nvPr/>
        </p:nvSpPr>
        <p:spPr>
          <a:xfrm rot="0">
            <a:off x="7550785" y="133350"/>
            <a:ext cx="1401445" cy="574675"/>
          </a:xfrm>
          <a:prstGeom prst="roundRect">
            <a:avLst>
              <a:gd name="adj" fmla="val 23218"/>
            </a:avLst>
          </a:prstGeom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sp>
        <p:nvSpPr>
          <p:cNvPr id="12295" name="도형 12294"/>
          <p:cNvSpPr>
            <a:spLocks/>
          </p:cNvSpPr>
          <p:nvPr/>
        </p:nvSpPr>
        <p:spPr>
          <a:xfrm rot="12720000">
            <a:off x="5998845" y="-412115"/>
            <a:ext cx="4495165" cy="1920875"/>
          </a:xfrm>
          <a:prstGeom prst="triangle"/>
          <a:solidFill>
            <a:srgbClr val="FF0066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pic>
        <p:nvPicPr>
          <p:cNvPr id="12296" name="그림 1229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54315" y="28575"/>
            <a:ext cx="1035050" cy="10471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>
            <a:spLocks/>
          </p:cNvSpPr>
          <p:nvPr/>
        </p:nvSpPr>
        <p:spPr bwMode="auto">
          <a:xfrm>
            <a:off x="282575" y="274320"/>
            <a:ext cx="4797425" cy="6305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500" cap="none" spc="-150" dirty="0" smtClean="0" b="0">
                <a:solidFill>
                  <a:schemeClr val="bg1"/>
                </a:solidFill>
                <a:latin typeface="Arial Black" charset="0"/>
                <a:ea typeface="Arial Black" charset="0"/>
              </a:rPr>
              <a:t>문제정의</a:t>
            </a:r>
            <a:endParaRPr lang="ko-KR" altLang="en-US" sz="3500" cap="none" dirty="0" smtClean="0" b="0">
              <a:solidFill>
                <a:schemeClr val="bg1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2293" name="Text Box 12292"/>
          <p:cNvSpPr txBox="1">
            <a:spLocks/>
          </p:cNvSpPr>
          <p:nvPr/>
        </p:nvSpPr>
        <p:spPr bwMode="auto">
          <a:xfrm>
            <a:off x="282575" y="800100"/>
            <a:ext cx="4797425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1">
                <a:solidFill>
                  <a:schemeClr val="bg1"/>
                </a:solidFill>
                <a:latin typeface="Arial" charset="0"/>
                <a:ea typeface="Arial" charset="0"/>
              </a:rPr>
              <a:t># DEFINE</a:t>
            </a:r>
            <a:endParaRPr lang="ko-KR" altLang="en-US" sz="1600" cap="none" dirty="0" smtClean="0" b="1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12294" name="도형 12293"/>
          <p:cNvSpPr>
            <a:spLocks/>
          </p:cNvSpPr>
          <p:nvPr/>
        </p:nvSpPr>
        <p:spPr>
          <a:xfrm rot="0">
            <a:off x="7550785" y="133350"/>
            <a:ext cx="1402080" cy="575310"/>
          </a:xfrm>
          <a:prstGeom prst="roundRect">
            <a:avLst>
              <a:gd name="adj" fmla="val 23218"/>
            </a:avLst>
          </a:prstGeom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sp>
        <p:nvSpPr>
          <p:cNvPr id="12295" name="도형 12294"/>
          <p:cNvSpPr>
            <a:spLocks/>
          </p:cNvSpPr>
          <p:nvPr/>
        </p:nvSpPr>
        <p:spPr>
          <a:xfrm rot="12720000">
            <a:off x="5998845" y="-412115"/>
            <a:ext cx="4495800" cy="1921510"/>
          </a:xfrm>
          <a:prstGeom prst="triangle"/>
          <a:solidFill>
            <a:srgbClr val="FF0066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pic>
        <p:nvPicPr>
          <p:cNvPr id="12296" name="그림 1229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7854315" y="28575"/>
            <a:ext cx="1035685" cy="1047750"/>
          </a:xfrm>
          <a:prstGeom prst="rect"/>
          <a:noFill/>
        </p:spPr>
      </p:pic>
      <p:cxnSp>
        <p:nvCxnSpPr>
          <p:cNvPr id="12297" name="도형 12296"/>
          <p:cNvCxnSpPr/>
          <p:nvPr/>
        </p:nvCxnSpPr>
        <p:spPr>
          <a:xfrm rot="0">
            <a:off x="260985" y="377190"/>
            <a:ext cx="3175" cy="726440"/>
          </a:xfrm>
          <a:prstGeom prst="line"/>
          <a:ln w="38100" cap="flat" cmpd="sng">
            <a:solidFill>
              <a:srgbClr val="FF0066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8" name="텍스트 상자 12297"/>
          <p:cNvSpPr txBox="1">
            <a:spLocks/>
          </p:cNvSpPr>
          <p:nvPr/>
        </p:nvSpPr>
        <p:spPr>
          <a:xfrm>
            <a:off x="282575" y="2035810"/>
            <a:ext cx="8070215" cy="193802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rgbClr val="FF0066"/>
                </a:solidFill>
                <a:latin typeface="맑은 고딕" charset="0"/>
                <a:ea typeface="맑은 고딕" charset="0"/>
              </a:rPr>
              <a:t>▒</a:t>
            </a:r>
            <a:r>
              <a:rPr lang="en-US" altLang="ko-KR" sz="2400" cap="none" dirty="0" smtClean="0" b="0">
                <a:solidFill>
                  <a:schemeClr val="bg1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 선수의 </a:t>
            </a:r>
            <a:r>
              <a:rPr lang="en-US" altLang="ko-KR" sz="2400" cap="none" dirty="0" smtClean="0" b="0">
                <a:solidFill>
                  <a:srgbClr val="E80074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개성</a:t>
            </a:r>
            <a:r>
              <a:rPr lang="en-US" altLang="ko-KR" sz="2400" cap="none" dirty="0" smtClean="0" b="0">
                <a:solidFill>
                  <a:schemeClr val="bg1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을 살리고 </a:t>
            </a:r>
            <a:r>
              <a:rPr lang="en-US" altLang="ko-KR" sz="2400" cap="none" dirty="0" smtClean="0" b="0">
                <a:solidFill>
                  <a:srgbClr val="E80074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기량</a:t>
            </a:r>
            <a:r>
              <a:rPr lang="en-US" altLang="ko-KR" sz="2400" cap="none" dirty="0" smtClean="0" b="0">
                <a:solidFill>
                  <a:schemeClr val="bg1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을 최대로</a:t>
            </a:r>
            <a:endParaRPr lang="ko-KR" altLang="en-US" sz="2400" cap="none" dirty="0" smtClean="0" b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rgbClr val="E80074"/>
                </a:solidFill>
                <a:latin typeface="맑은 고딕" charset="0"/>
                <a:ea typeface="맑은 고딕" charset="0"/>
              </a:rPr>
              <a:t>▒ </a:t>
            </a:r>
            <a:r>
              <a:rPr lang="en-US" altLang="ko-KR" sz="2400" cap="none" dirty="0" smtClean="0" b="0">
                <a:solidFill>
                  <a:srgbClr val="E80074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한정된 선수들을 통해</a:t>
            </a:r>
            <a:r>
              <a:rPr lang="en-US" altLang="ko-KR" sz="2400" cap="none" dirty="0" smtClean="0" b="0">
                <a:solidFill>
                  <a:srgbClr val="E80074"/>
                </a:solidFill>
                <a:latin typeface="맑은 고딕" charset="0"/>
                <a:ea typeface="맑은 고딕" charset="0"/>
              </a:rPr>
              <a:t> </a:t>
            </a:r>
            <a:r>
              <a:rPr lang="en-US" altLang="ko-KR" sz="2400" cap="none" dirty="0" smtClean="0" b="0">
                <a:solidFill>
                  <a:srgbClr val="E80074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최대의 능력치</a:t>
            </a:r>
            <a:r>
              <a:rPr lang="en-US" altLang="ko-KR" sz="2400" cap="none" dirty="0" smtClean="0" b="0">
                <a:solidFill>
                  <a:schemeClr val="bg1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를</a:t>
            </a:r>
            <a:endParaRPr lang="ko-KR" altLang="en-US" sz="2400" cap="none" dirty="0" smtClean="0" b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rgbClr val="E80074"/>
                </a:solidFill>
                <a:latin typeface="맑은 고딕" charset="0"/>
                <a:ea typeface="맑은 고딕" charset="0"/>
              </a:rPr>
              <a:t>▒ </a:t>
            </a:r>
            <a:r>
              <a:rPr lang="en-US" altLang="ko-KR" sz="2400" cap="none" dirty="0" smtClean="0" b="0">
                <a:solidFill>
                  <a:srgbClr val="E80074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선호</a:t>
            </a:r>
            <a:r>
              <a:rPr lang="en-US" altLang="ko-KR" sz="2400" cap="none" dirty="0" smtClean="0" b="0">
                <a:solidFill>
                  <a:schemeClr val="bg1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하는 포메이션을 유지시키며 </a:t>
            </a:r>
            <a:r>
              <a:rPr lang="en-US" altLang="ko-KR" sz="2400" cap="none" dirty="0" smtClean="0" b="0">
                <a:solidFill>
                  <a:srgbClr val="E80074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최상의 전술</a:t>
            </a:r>
            <a:r>
              <a:rPr lang="en-US" altLang="ko-KR" sz="2400" cap="none" dirty="0" smtClean="0" b="0">
                <a:solidFill>
                  <a:schemeClr val="bg1"/>
                </a:solidFill>
                <a:effectLst>
                  <a:glow rad="101600">
                    <a:srgbClr val="B2B2B2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을 유지</a:t>
            </a:r>
            <a:endParaRPr lang="ko-KR" altLang="en-US" sz="2400" cap="none" dirty="0" smtClean="0" b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2299" name="그림 1229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839460" y="4397375"/>
            <a:ext cx="2238375" cy="2244725"/>
          </a:xfrm>
          <a:prstGeom prst="rect"/>
          <a:noFill/>
        </p:spPr>
      </p:pic>
      <p:sp>
        <p:nvSpPr>
          <p:cNvPr id="12300" name="도형 12299"/>
          <p:cNvSpPr>
            <a:spLocks/>
          </p:cNvSpPr>
          <p:nvPr/>
        </p:nvSpPr>
        <p:spPr>
          <a:xfrm rot="0">
            <a:off x="7088505" y="4920615"/>
            <a:ext cx="113665" cy="113665"/>
          </a:xfrm>
          <a:prstGeom prst="ellipse"/>
          <a:solidFill>
            <a:srgbClr val="80007F"/>
          </a:solidFill>
          <a:ln w="19050" cap="flat" cmpd="sng">
            <a:solidFill>
              <a:srgbClr val="FF0066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2301" name="도형 12300"/>
          <p:cNvSpPr>
            <a:spLocks/>
          </p:cNvSpPr>
          <p:nvPr/>
        </p:nvSpPr>
        <p:spPr>
          <a:xfrm rot="0">
            <a:off x="7087870" y="5965825"/>
            <a:ext cx="113665" cy="113665"/>
          </a:xfrm>
          <a:prstGeom prst="ellipse"/>
          <a:solidFill>
            <a:srgbClr val="80007F"/>
          </a:solidFill>
          <a:ln w="19050" cap="flat" cmpd="sng">
            <a:solidFill>
              <a:srgbClr val="FF0066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2302" name="도형 12301"/>
          <p:cNvSpPr>
            <a:spLocks/>
          </p:cNvSpPr>
          <p:nvPr/>
        </p:nvSpPr>
        <p:spPr>
          <a:xfrm rot="0">
            <a:off x="7493635" y="5118100"/>
            <a:ext cx="113665" cy="113665"/>
          </a:xfrm>
          <a:prstGeom prst="ellipse"/>
          <a:solidFill>
            <a:srgbClr val="80007F"/>
          </a:solidFill>
          <a:ln w="19050" cap="flat" cmpd="sng">
            <a:solidFill>
              <a:srgbClr val="FF0066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2303" name="도형 12302"/>
          <p:cNvSpPr>
            <a:spLocks/>
          </p:cNvSpPr>
          <p:nvPr/>
        </p:nvSpPr>
        <p:spPr>
          <a:xfrm rot="0">
            <a:off x="7493635" y="5777865"/>
            <a:ext cx="113665" cy="113665"/>
          </a:xfrm>
          <a:prstGeom prst="ellipse"/>
          <a:solidFill>
            <a:srgbClr val="80007F"/>
          </a:solidFill>
          <a:ln w="19050" cap="flat" cmpd="sng">
            <a:solidFill>
              <a:srgbClr val="FF0066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2304" name="도형 12303"/>
          <p:cNvSpPr>
            <a:spLocks/>
          </p:cNvSpPr>
          <p:nvPr/>
        </p:nvSpPr>
        <p:spPr>
          <a:xfrm rot="0">
            <a:off x="7550150" y="5448300"/>
            <a:ext cx="113665" cy="113665"/>
          </a:xfrm>
          <a:prstGeom prst="ellipse"/>
          <a:solidFill>
            <a:srgbClr val="80007F"/>
          </a:solidFill>
          <a:ln w="19050" cap="flat" cmpd="sng">
            <a:solidFill>
              <a:srgbClr val="FF0066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2305" name="도형 12304"/>
          <p:cNvSpPr>
            <a:spLocks/>
          </p:cNvSpPr>
          <p:nvPr/>
        </p:nvSpPr>
        <p:spPr>
          <a:xfrm rot="0">
            <a:off x="7087870" y="5240655"/>
            <a:ext cx="113665" cy="113665"/>
          </a:xfrm>
          <a:prstGeom prst="ellipse"/>
          <a:solidFill>
            <a:srgbClr val="80007F"/>
          </a:solidFill>
          <a:ln w="19050" cap="flat" cmpd="sng">
            <a:solidFill>
              <a:srgbClr val="FF0066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2306" name="도형 12305"/>
          <p:cNvSpPr>
            <a:spLocks/>
          </p:cNvSpPr>
          <p:nvPr/>
        </p:nvSpPr>
        <p:spPr>
          <a:xfrm rot="0">
            <a:off x="7087870" y="5664835"/>
            <a:ext cx="113665" cy="113665"/>
          </a:xfrm>
          <a:prstGeom prst="ellipse"/>
          <a:solidFill>
            <a:srgbClr val="80007F"/>
          </a:solidFill>
          <a:ln w="19050" cap="flat" cmpd="sng">
            <a:solidFill>
              <a:srgbClr val="FF0066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2307" name="도형 12306"/>
          <p:cNvSpPr>
            <a:spLocks/>
          </p:cNvSpPr>
          <p:nvPr/>
        </p:nvSpPr>
        <p:spPr>
          <a:xfrm rot="0">
            <a:off x="6645275" y="5674360"/>
            <a:ext cx="113665" cy="113665"/>
          </a:xfrm>
          <a:prstGeom prst="ellipse"/>
          <a:solidFill>
            <a:srgbClr val="80007F"/>
          </a:solidFill>
          <a:ln w="19050" cap="flat" cmpd="sng">
            <a:solidFill>
              <a:srgbClr val="FF0066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2308" name="도형 12307"/>
          <p:cNvSpPr>
            <a:spLocks/>
          </p:cNvSpPr>
          <p:nvPr/>
        </p:nvSpPr>
        <p:spPr>
          <a:xfrm rot="0">
            <a:off x="6645275" y="5118100"/>
            <a:ext cx="113665" cy="113665"/>
          </a:xfrm>
          <a:prstGeom prst="ellipse"/>
          <a:solidFill>
            <a:srgbClr val="80007F"/>
          </a:solidFill>
          <a:ln w="19050" cap="flat" cmpd="sng">
            <a:solidFill>
              <a:srgbClr val="FF0066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2309" name="도형 12308"/>
          <p:cNvSpPr>
            <a:spLocks/>
          </p:cNvSpPr>
          <p:nvPr/>
        </p:nvSpPr>
        <p:spPr>
          <a:xfrm rot="0">
            <a:off x="6418580" y="5410200"/>
            <a:ext cx="113665" cy="113665"/>
          </a:xfrm>
          <a:prstGeom prst="ellipse"/>
          <a:solidFill>
            <a:srgbClr val="80007F"/>
          </a:solidFill>
          <a:ln w="19050" cap="flat" cmpd="sng">
            <a:solidFill>
              <a:srgbClr val="FF0066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2310" name="도형 12309"/>
          <p:cNvSpPr>
            <a:spLocks/>
          </p:cNvSpPr>
          <p:nvPr/>
        </p:nvSpPr>
        <p:spPr>
          <a:xfrm rot="0">
            <a:off x="7851775" y="5438775"/>
            <a:ext cx="113665" cy="113665"/>
          </a:xfrm>
          <a:prstGeom prst="ellipse"/>
          <a:solidFill>
            <a:srgbClr val="80007F"/>
          </a:solidFill>
          <a:ln w="19050" cap="flat" cmpd="sng">
            <a:solidFill>
              <a:srgbClr val="FF0066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2311" name="텍스트 상자 12310"/>
          <p:cNvSpPr txBox="1">
            <a:spLocks/>
          </p:cNvSpPr>
          <p:nvPr/>
        </p:nvSpPr>
        <p:spPr>
          <a:xfrm rot="0">
            <a:off x="5664835" y="6438265"/>
            <a:ext cx="3478530" cy="2622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cap="none" dirty="0" smtClean="0" b="0">
                <a:solidFill>
                  <a:schemeClr val="bg1"/>
                </a:solidFill>
                <a:latin typeface="맑은 고딕" charset="0"/>
                <a:ea typeface="맑은 고딕" charset="0"/>
              </a:rPr>
              <a:t>*포메이션 - 경기장에서 뛰는 선수의 대형이나 배치</a:t>
            </a:r>
            <a:endParaRPr lang="ko-KR" altLang="en-US" sz="1200" cap="none" dirty="0" smtClean="0" b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pic>
        <p:nvPicPr>
          <p:cNvPr id="12312" name="그림 123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-635" y="4711700"/>
            <a:ext cx="3217545" cy="214058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>
          <a:xfrm rot="0">
            <a:off x="0" y="0"/>
            <a:ext cx="4829810" cy="6858635"/>
          </a:xfrm>
          <a:custGeom>
            <a:gdLst>
              <a:gd fmla="*/ 0 w 4829176" name="TX0"/>
              <a:gd fmla="*/ 0 h 6858001" name="TY0"/>
              <a:gd fmla="*/ 591579 w 4829176" name="TX1"/>
              <a:gd fmla="*/ 0 h 6858001" name="TY1"/>
              <a:gd fmla="*/ 1852835 w 4829176" name="TX2"/>
              <a:gd fmla="*/ 0 h 6858001" name="TY2"/>
              <a:gd fmla="*/ 4829175 w 4829176" name="TX3"/>
              <a:gd fmla="*/ 0 h 6858001" name="TY3"/>
              <a:gd fmla="*/ 3323567 w 4829176" name="TX4"/>
              <a:gd fmla="*/ 2800350 h 6858001" name="TY4"/>
              <a:gd fmla="*/ 3679268 w 4829176" name="TX5"/>
              <a:gd fmla="*/ 2800350 h 6858001" name="TY5"/>
              <a:gd fmla="*/ 1497673 w 4829176" name="TX6"/>
              <a:gd fmla="*/ 6857999 h 6858001" name="TY6"/>
              <a:gd fmla="*/ 1141972 w 4829176" name="TX7"/>
              <a:gd fmla="*/ 6857999 h 6858001" name="TY7"/>
              <a:gd fmla="*/ 1141971 w 4829176" name="TX8"/>
              <a:gd fmla="*/ 6858000 h 6858001" name="TY8"/>
              <a:gd fmla="*/ 0 w 4829176" name="TX9"/>
              <a:gd fmla="*/ 6858000 h 6858001" name="TY9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4829176" h="6858001">
                <a:moveTo>
                  <a:pt x="0" y="0"/>
                </a:moveTo>
                <a:lnTo>
                  <a:pt x="591579" y="0"/>
                </a:lnTo>
                <a:lnTo>
                  <a:pt x="1852835" y="0"/>
                </a:lnTo>
                <a:lnTo>
                  <a:pt x="4829175" y="0"/>
                </a:lnTo>
                <a:lnTo>
                  <a:pt x="3323567" y="2800350"/>
                </a:lnTo>
                <a:lnTo>
                  <a:pt x="3679268" y="2800350"/>
                </a:lnTo>
                <a:lnTo>
                  <a:pt x="1497673" y="6857999"/>
                </a:lnTo>
                <a:lnTo>
                  <a:pt x="1141972" y="6857999"/>
                </a:lnTo>
                <a:lnTo>
                  <a:pt x="114197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5" name="TextBox 14"/>
          <p:cNvSpPr txBox="1">
            <a:spLocks/>
          </p:cNvSpPr>
          <p:nvPr/>
        </p:nvSpPr>
        <p:spPr bwMode="auto">
          <a:xfrm rot="0">
            <a:off x="251460" y="2459355"/>
            <a:ext cx="2892425" cy="193738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  <a:scene3d>
              <a:camera prst="orthographicFront"/>
              <a:lightRig rig="glow" dir="t">
                <a:rot lat="0" lon="0" rev="3600000"/>
              </a:lightRig>
            </a:scene3d>
            <a:sp3d prstMaterial="softEdge">
              <a:bevelT w="0" h="0" prst="circle"/>
            </a:sp3d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0" cap="none" spc="-300" dirty="0" smtClean="0" b="0">
                <a:solidFill>
                  <a:srgbClr val="009297"/>
                </a:solidFill>
                <a:latin typeface="Arial Black" charset="0"/>
                <a:ea typeface="Arial Black" charset="0"/>
              </a:rPr>
              <a:t>02</a:t>
            </a:r>
            <a:endParaRPr lang="ko-KR" altLang="en-US" sz="12000" cap="none" dirty="0" smtClean="0" b="0">
              <a:solidFill>
                <a:srgbClr val="009297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6" name="TextBox 4"/>
          <p:cNvSpPr txBox="1">
            <a:spLocks/>
          </p:cNvSpPr>
          <p:nvPr/>
        </p:nvSpPr>
        <p:spPr bwMode="auto">
          <a:xfrm rot="0">
            <a:off x="4081780" y="2936875"/>
            <a:ext cx="4796155" cy="6305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base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500" cap="none" spc="-150" dirty="0" smtClean="0" b="0">
                <a:solidFill>
                  <a:schemeClr val="bg1"/>
                </a:solidFill>
                <a:latin typeface="Arial Black" charset="0"/>
                <a:ea typeface="Arial Black" charset="0"/>
              </a:rPr>
              <a:t>상황관찰</a:t>
            </a:r>
            <a:endParaRPr lang="ko-KR" altLang="en-US" sz="3500" cap="none" dirty="0" smtClean="0" b="0">
              <a:solidFill>
                <a:schemeClr val="bg1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6389" name="Text Box 5"/>
          <p:cNvSpPr txBox="1">
            <a:spLocks/>
          </p:cNvSpPr>
          <p:nvPr/>
        </p:nvSpPr>
        <p:spPr bwMode="auto">
          <a:xfrm rot="0">
            <a:off x="4081780" y="3462655"/>
            <a:ext cx="4796155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</a:bodyPr>
          <a:lstStyle/>
          <a:p>
            <a:pPr marL="0" indent="0" algn="l" fontAlgn="base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1">
                <a:solidFill>
                  <a:schemeClr val="bg1"/>
                </a:solidFill>
                <a:latin typeface="Arial" charset="0"/>
                <a:ea typeface="Arial" charset="0"/>
              </a:rPr>
              <a:t># DISCOVER</a:t>
            </a:r>
            <a:endParaRPr lang="ko-KR" altLang="en-US" sz="1600" cap="none" dirty="0" smtClean="0" b="1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16390" name="도형 16389"/>
          <p:cNvSpPr>
            <a:spLocks/>
          </p:cNvSpPr>
          <p:nvPr/>
        </p:nvSpPr>
        <p:spPr>
          <a:xfrm rot="0">
            <a:off x="7550785" y="133350"/>
            <a:ext cx="1401445" cy="574675"/>
          </a:xfrm>
          <a:prstGeom prst="roundRect">
            <a:avLst>
              <a:gd name="adj" fmla="val 23218"/>
            </a:avLst>
          </a:prstGeom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1">
              <a:latin typeface="맑은 고딕" charset="0"/>
              <a:ea typeface="맑은 고딕" charset="0"/>
            </a:endParaRPr>
          </a:p>
        </p:txBody>
      </p:sp>
      <p:sp>
        <p:nvSpPr>
          <p:cNvPr id="16391" name="도형 16390"/>
          <p:cNvSpPr>
            <a:spLocks/>
          </p:cNvSpPr>
          <p:nvPr/>
        </p:nvSpPr>
        <p:spPr>
          <a:xfrm rot="12720000">
            <a:off x="5998845" y="-412115"/>
            <a:ext cx="4495165" cy="1920875"/>
          </a:xfrm>
          <a:prstGeom prst="triangle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pic>
        <p:nvPicPr>
          <p:cNvPr id="16392" name="그림 1639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54315" y="28575"/>
            <a:ext cx="1035050" cy="10471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65000"/>
            <a:lumOff val="3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도형 13"/>
          <p:cNvSpPr>
            <a:spLocks/>
          </p:cNvSpPr>
          <p:nvPr/>
        </p:nvSpPr>
        <p:spPr>
          <a:xfrm rot="9360000">
            <a:off x="928370" y="4702175"/>
            <a:ext cx="10518775" cy="2416175"/>
          </a:xfrm>
          <a:prstGeom prst="triangle"/>
          <a:solidFill>
            <a:srgbClr val="FFFFFF">
              <a:alpha val="47041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2" name="도형 1"/>
          <p:cNvSpPr>
            <a:spLocks/>
          </p:cNvSpPr>
          <p:nvPr/>
        </p:nvSpPr>
        <p:spPr>
          <a:xfrm rot="12720000">
            <a:off x="5998845" y="-412115"/>
            <a:ext cx="4495165" cy="1920875"/>
          </a:xfrm>
          <a:prstGeom prst="triangle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54315" y="28575"/>
            <a:ext cx="1035050" cy="1047115"/>
          </a:xfrm>
          <a:prstGeom prst="rect"/>
          <a:noFill/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2415" y="1510030"/>
            <a:ext cx="4028440" cy="5401945"/>
          </a:xfrm>
          <a:prstGeom prst="rect"/>
          <a:noFill/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577840" y="1237615"/>
            <a:ext cx="3458210" cy="5661025"/>
          </a:xfrm>
          <a:prstGeom prst="rect"/>
          <a:noFill/>
        </p:spPr>
      </p:pic>
      <p:cxnSp>
        <p:nvCxnSpPr>
          <p:cNvPr id="6" name="도형 5"/>
          <p:cNvCxnSpPr/>
          <p:nvPr/>
        </p:nvCxnSpPr>
        <p:spPr>
          <a:xfrm rot="0">
            <a:off x="3905250" y="1266190"/>
            <a:ext cx="1456690" cy="5130800"/>
          </a:xfrm>
          <a:prstGeom prst="line"/>
          <a:ln w="12700" cap="flat" cmpd="sng">
            <a:solidFill>
              <a:schemeClr val="bg1">
                <a:alpha val="10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텍스트 상자 6"/>
          <p:cNvSpPr txBox="1">
            <a:spLocks/>
          </p:cNvSpPr>
          <p:nvPr/>
        </p:nvSpPr>
        <p:spPr>
          <a:xfrm rot="15240000">
            <a:off x="3329940" y="4943475"/>
            <a:ext cx="2538095" cy="4622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chemeClr val="bg1"/>
                </a:solidFill>
                <a:latin typeface="Gabriola" charset="0"/>
                <a:ea typeface="Gabriola" charset="0"/>
              </a:rPr>
              <a:t> Cristiano Ronaldo</a:t>
            </a:r>
            <a:endParaRPr lang="ko-KR" altLang="en-US" sz="2400" cap="none" dirty="0" smtClean="0" b="0">
              <a:solidFill>
                <a:schemeClr val="bg1"/>
              </a:solidFill>
              <a:latin typeface="Gabriola" charset="0"/>
              <a:ea typeface="Gabriola" charset="0"/>
            </a:endParaRPr>
          </a:p>
        </p:txBody>
      </p:sp>
      <p:sp>
        <p:nvSpPr>
          <p:cNvPr id="8" name="텍스트 상자 7"/>
          <p:cNvSpPr txBox="1">
            <a:spLocks/>
          </p:cNvSpPr>
          <p:nvPr/>
        </p:nvSpPr>
        <p:spPr>
          <a:xfrm rot="4380000">
            <a:off x="3469640" y="2070100"/>
            <a:ext cx="2204720" cy="4622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rgbClr val="FC4700"/>
                </a:solidFill>
                <a:latin typeface="Gabriola" charset="0"/>
                <a:ea typeface="Gabriola" charset="0"/>
              </a:rPr>
              <a:t>Lionel</a:t>
            </a:r>
            <a:r>
              <a:rPr lang="en-US" altLang="ko-KR" sz="2400" cap="none" dirty="0" smtClean="0" b="0">
                <a:solidFill>
                  <a:schemeClr val="bg1"/>
                </a:solidFill>
                <a:latin typeface="Gabriola" charset="0"/>
                <a:ea typeface="Gabriola" charset="0"/>
              </a:rPr>
              <a:t> </a:t>
            </a:r>
            <a:r>
              <a:rPr lang="en-US" altLang="ko-KR" sz="2400" cap="none" dirty="0" smtClean="0" b="0">
                <a:solidFill>
                  <a:srgbClr val="00007E"/>
                </a:solidFill>
                <a:latin typeface="Gabriola" charset="0"/>
                <a:ea typeface="Gabriola" charset="0"/>
              </a:rPr>
              <a:t>Messi</a:t>
            </a:r>
            <a:endParaRPr lang="ko-KR" altLang="en-US" sz="2400" cap="none" dirty="0" smtClean="0" b="0">
              <a:solidFill>
                <a:schemeClr val="bg1"/>
              </a:solidFill>
              <a:latin typeface="Gabriola" charset="0"/>
              <a:ea typeface="Gabriola" charset="0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033520" y="2776855"/>
            <a:ext cx="1192530" cy="1551940"/>
          </a:xfrm>
          <a:prstGeom prst="rect"/>
          <a:noFill/>
        </p:spPr>
      </p:pic>
      <p:sp>
        <p:nvSpPr>
          <p:cNvPr id="10" name="텍스트 개체 틀 9"/>
          <p:cNvSpPr txBox="1">
            <a:spLocks/>
          </p:cNvSpPr>
          <p:nvPr>
            <p:ph type="title" idx="4"/>
          </p:nvPr>
        </p:nvSpPr>
        <p:spPr>
          <a:xfrm rot="0">
            <a:off x="2794635" y="391160"/>
            <a:ext cx="3846830" cy="645795"/>
          </a:xfrm>
          <a:prstGeom prst="rect"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fontAlgn="base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ln w="9525" cap="rnd" cmpd="sng">
                  <a:solidFill>
                    <a:schemeClr val="accent1">
                      <a:alpha val="100000"/>
                    </a:schemeClr>
                  </a:solidFill>
                  <a:prstDash/>
                  <a:bevel/>
                </a:ln>
                <a:solidFill>
                  <a:schemeClr val="bg1"/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한정된 선수로 최고의</a:t>
            </a:r>
            <a:r>
              <a:rPr lang="en-US" altLang="ko-KR" sz="2000" cap="none" dirty="0" smtClean="0" b="1">
                <a:ln w="9525" cap="rnd" cmpd="sng">
                  <a:solidFill>
                    <a:schemeClr val="accent1">
                      <a:alpha val="100000"/>
                    </a:schemeClr>
                  </a:solidFill>
                  <a:prstDash/>
                  <a:bevel/>
                </a:ln>
                <a:solidFill>
                  <a:schemeClr val="bg1"/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/>
            </a:r>
            <a:br>
              <a:rPr lang="en-US" altLang="ko-KR" sz="2000" cap="none" dirty="0" smtClean="0" b="1">
                <a:ln w="9525" cap="rnd" cmpd="sng">
                  <a:solidFill>
                    <a:schemeClr val="accent1">
                      <a:alpha val="100000"/>
                    </a:schemeClr>
                  </a:solidFill>
                  <a:prstDash/>
                  <a:bevel/>
                </a:ln>
                <a:solidFill>
                  <a:schemeClr val="bg1"/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</a:br>
            <a:r>
              <a:rPr lang="en-US" altLang="ko-KR" sz="2000" cap="none" dirty="0" smtClean="0" b="1">
                <a:ln w="9525" cap="rnd" cmpd="sng">
                  <a:solidFill>
                    <a:schemeClr val="accent1">
                      <a:alpha val="100000"/>
                    </a:schemeClr>
                  </a:solidFill>
                  <a:prstDash/>
                  <a:bevel/>
                </a:ln>
                <a:solidFill>
                  <a:schemeClr val="bg1"/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팀을 만들고 싶다면?</a:t>
            </a:r>
            <a:endParaRPr lang="ko-KR" altLang="en-US" sz="2000" cap="none" dirty="0" smtClean="0" b="1">
              <a:ln w="9525" cap="rnd" cmpd="sng">
                <a:solidFill>
                  <a:schemeClr val="accent1">
                    <a:alpha val="100000"/>
                  </a:schemeClr>
                </a:solidFill>
                <a:prstDash/>
                <a:bevel/>
              </a:ln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1" name="텍스트 상자 10"/>
          <p:cNvSpPr txBox="1">
            <a:spLocks/>
          </p:cNvSpPr>
          <p:nvPr/>
        </p:nvSpPr>
        <p:spPr>
          <a:xfrm rot="0">
            <a:off x="1428750" y="639445"/>
            <a:ext cx="318770" cy="389890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TextBox 11"/>
          <p:cNvSpPr txBox="1">
            <a:spLocks/>
          </p:cNvSpPr>
          <p:nvPr/>
        </p:nvSpPr>
        <p:spPr bwMode="auto">
          <a:xfrm rot="0">
            <a:off x="282575" y="274320"/>
            <a:ext cx="4796790" cy="6305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500" cap="none" spc="-150" dirty="0" smtClean="0" b="0">
                <a:solidFill>
                  <a:schemeClr val="bg1"/>
                </a:solidFill>
                <a:latin typeface="Arial Black" charset="0"/>
                <a:ea typeface="Arial Black" charset="0"/>
              </a:rPr>
              <a:t>상황관찰</a:t>
            </a:r>
            <a:endParaRPr lang="ko-KR" altLang="en-US" sz="3500" cap="none" dirty="0" smtClean="0" b="0">
              <a:solidFill>
                <a:schemeClr val="bg1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3" name="Text Box 12"/>
          <p:cNvSpPr txBox="1">
            <a:spLocks/>
          </p:cNvSpPr>
          <p:nvPr/>
        </p:nvSpPr>
        <p:spPr bwMode="auto">
          <a:xfrm rot="0">
            <a:off x="282575" y="800100"/>
            <a:ext cx="4796790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1">
                <a:solidFill>
                  <a:schemeClr val="bg1"/>
                </a:solidFill>
                <a:latin typeface="Arial" charset="0"/>
                <a:ea typeface="Arial" charset="0"/>
              </a:rPr>
              <a:t># DISCOVER</a:t>
            </a:r>
            <a:endParaRPr lang="ko-KR" altLang="en-US" sz="1600" cap="none" dirty="0" smtClean="0" b="1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cxnSp>
        <p:nvCxnSpPr>
          <p:cNvPr id="15" name="도형 14"/>
          <p:cNvCxnSpPr/>
          <p:nvPr/>
        </p:nvCxnSpPr>
        <p:spPr>
          <a:xfrm rot="0">
            <a:off x="260985" y="377190"/>
            <a:ext cx="3175" cy="726440"/>
          </a:xfrm>
          <a:prstGeom prst="line"/>
          <a:ln w="38100" cap="flat" cmpd="sng">
            <a:solidFill>
              <a:srgbClr val="009297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65000"/>
            <a:lumOff val="3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245360" y="-13335"/>
            <a:ext cx="6939915" cy="6953250"/>
          </a:xfrm>
          <a:prstGeom prst="rect"/>
          <a:noFill/>
        </p:spPr>
      </p:pic>
      <p:sp>
        <p:nvSpPr>
          <p:cNvPr id="2" name="도형 1"/>
          <p:cNvSpPr>
            <a:spLocks/>
          </p:cNvSpPr>
          <p:nvPr/>
        </p:nvSpPr>
        <p:spPr>
          <a:xfrm rot="12720000">
            <a:off x="5998845" y="-412115"/>
            <a:ext cx="4495165" cy="1920875"/>
          </a:xfrm>
          <a:prstGeom prst="triangle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54315" y="28575"/>
            <a:ext cx="1035050" cy="1047115"/>
          </a:xfrm>
          <a:prstGeom prst="rect"/>
          <a:noFill/>
        </p:spPr>
      </p:pic>
      <p:sp>
        <p:nvSpPr>
          <p:cNvPr id="6" name="텍스트 상자 5"/>
          <p:cNvSpPr txBox="1">
            <a:spLocks/>
          </p:cNvSpPr>
          <p:nvPr/>
        </p:nvSpPr>
        <p:spPr>
          <a:xfrm rot="0">
            <a:off x="6953250" y="6517640"/>
            <a:ext cx="2232025" cy="2622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cap="none" dirty="0" smtClean="0" b="0">
                <a:solidFill>
                  <a:schemeClr val="bg1"/>
                </a:solidFill>
                <a:latin typeface="맑은 고딕" charset="0"/>
                <a:ea typeface="맑은 고딕" charset="0"/>
              </a:rPr>
              <a:t>대한민국 전 국가대표 차두리</a:t>
            </a:r>
            <a:endParaRPr lang="ko-KR" altLang="en-US" sz="1100" cap="none" dirty="0" smtClean="0" b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6"/>
          <p:cNvSpPr txBox="1">
            <a:spLocks/>
          </p:cNvSpPr>
          <p:nvPr/>
        </p:nvSpPr>
        <p:spPr>
          <a:xfrm>
            <a:off x="272415" y="2481580"/>
            <a:ext cx="2273300" cy="70929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cap="none" dirty="0" smtClean="0" b="1">
                <a:solidFill>
                  <a:schemeClr val="bg1"/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공격수</a:t>
            </a:r>
            <a:endParaRPr lang="ko-KR" altLang="en-US" sz="4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11" name="도형 10"/>
          <p:cNvCxnSpPr/>
          <p:nvPr/>
        </p:nvCxnSpPr>
        <p:spPr>
          <a:xfrm rot="0">
            <a:off x="260985" y="377190"/>
            <a:ext cx="3175" cy="726440"/>
          </a:xfrm>
          <a:prstGeom prst="line"/>
          <a:ln w="38100" cap="flat" cmpd="sng">
            <a:solidFill>
              <a:srgbClr val="009297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텍스트 개체 틀 11"/>
          <p:cNvSpPr txBox="1">
            <a:spLocks/>
          </p:cNvSpPr>
          <p:nvPr>
            <p:ph type="title" idx="7"/>
          </p:nvPr>
        </p:nvSpPr>
        <p:spPr>
          <a:xfrm rot="0">
            <a:off x="2484755" y="584835"/>
            <a:ext cx="2567940" cy="645795"/>
          </a:xfrm>
          <a:prstGeom prst="rect"/>
          <a:effectLst>
            <a:softEdge rad="63500"/>
          </a:effectLst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base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solidFill>
                  <a:schemeClr val="bg2">
                    <a:lumMod val="25000"/>
                    <a:lumOff val="0"/>
                  </a:schemeClr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선수 능력을 최대로</a:t>
            </a:r>
            <a:r>
              <a:rPr lang="en-US" altLang="ko-KR" sz="2000" cap="none" dirty="0" smtClean="0" b="1">
                <a:solidFill>
                  <a:schemeClr val="bg2">
                    <a:lumMod val="25000"/>
                    <a:lumOff val="0"/>
                  </a:schemeClr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/>
            </a:r>
            <a:br>
              <a:rPr lang="en-US" altLang="ko-KR" sz="2000" cap="none" dirty="0" smtClean="0" b="1">
                <a:solidFill>
                  <a:schemeClr val="bg2">
                    <a:lumMod val="25000"/>
                    <a:lumOff val="0"/>
                  </a:schemeClr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</a:br>
            <a:r>
              <a:rPr lang="en-US" altLang="ko-KR" sz="2000" cap="none" dirty="0" smtClean="0" b="1">
                <a:solidFill>
                  <a:schemeClr val="bg2">
                    <a:lumMod val="25000"/>
                    <a:lumOff val="0"/>
                  </a:schemeClr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끌어내고 싶다면?</a:t>
            </a:r>
            <a:endParaRPr lang="ko-KR" altLang="en-US" sz="2000" cap="none" dirty="0" smtClean="0" b="1">
              <a:solidFill>
                <a:schemeClr val="bg2">
                  <a:lumMod val="25000"/>
                  <a:lumOff val="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3" name="TextBox 12"/>
          <p:cNvSpPr txBox="1">
            <a:spLocks/>
          </p:cNvSpPr>
          <p:nvPr/>
        </p:nvSpPr>
        <p:spPr bwMode="auto">
          <a:xfrm rot="0">
            <a:off x="282575" y="274320"/>
            <a:ext cx="4796790" cy="6305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500" cap="none" spc="-150" dirty="0" smtClean="0" b="0">
                <a:solidFill>
                  <a:schemeClr val="bg1"/>
                </a:solidFill>
                <a:latin typeface="Arial Black" charset="0"/>
                <a:ea typeface="Arial Black" charset="0"/>
              </a:rPr>
              <a:t>상황관찰</a:t>
            </a:r>
            <a:endParaRPr lang="ko-KR" altLang="en-US" sz="3500" cap="none" dirty="0" smtClean="0" b="0">
              <a:solidFill>
                <a:schemeClr val="bg1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4" name="Text Box 13"/>
          <p:cNvSpPr txBox="1">
            <a:spLocks/>
          </p:cNvSpPr>
          <p:nvPr/>
        </p:nvSpPr>
        <p:spPr bwMode="auto">
          <a:xfrm rot="0">
            <a:off x="282575" y="800100"/>
            <a:ext cx="4796790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1">
                <a:solidFill>
                  <a:schemeClr val="bg1"/>
                </a:solidFill>
                <a:latin typeface="Arial" charset="0"/>
                <a:ea typeface="Arial" charset="0"/>
              </a:rPr>
              <a:t># DISCOVER</a:t>
            </a:r>
            <a:endParaRPr lang="ko-KR" altLang="en-US" sz="1600" cap="none" dirty="0" smtClean="0" b="1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65000"/>
            <a:lumOff val="3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C:/Users/chanhyeok/AppData/Roaming/PolarisOffice/ETemp/12400_20977896/fImage1072427305705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2245360" y="-13335"/>
            <a:ext cx="6940550" cy="6953885"/>
          </a:xfrm>
          <a:prstGeom prst="rect"/>
          <a:noFill/>
        </p:spPr>
      </p:pic>
      <p:sp>
        <p:nvSpPr>
          <p:cNvPr id="2" name="도형 1"/>
          <p:cNvSpPr>
            <a:spLocks/>
          </p:cNvSpPr>
          <p:nvPr/>
        </p:nvSpPr>
        <p:spPr>
          <a:xfrm rot="12720000">
            <a:off x="5998845" y="-412115"/>
            <a:ext cx="4495165" cy="1920875"/>
          </a:xfrm>
          <a:prstGeom prst="triangle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54315" y="28575"/>
            <a:ext cx="1035050" cy="1047115"/>
          </a:xfrm>
          <a:prstGeom prst="rect"/>
          <a:noFill/>
        </p:spPr>
      </p:pic>
      <p:sp>
        <p:nvSpPr>
          <p:cNvPr id="5" name="텍스트 상자 4"/>
          <p:cNvSpPr txBox="1">
            <a:spLocks/>
          </p:cNvSpPr>
          <p:nvPr/>
        </p:nvSpPr>
        <p:spPr>
          <a:xfrm>
            <a:off x="272415" y="2481580"/>
            <a:ext cx="2273300" cy="3785869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cap="none" dirty="0" smtClean="0" b="1">
                <a:solidFill>
                  <a:schemeClr val="bg1">
                    <a:lumMod val="75000"/>
                    <a:lumOff val="0"/>
                  </a:schemeClr>
                </a:solidFill>
                <a:latin typeface="맑은 고딕" charset="0"/>
                <a:ea typeface="맑은 고딕" charset="0"/>
              </a:rPr>
              <a:t>공격수</a:t>
            </a:r>
            <a:endParaRPr lang="ko-KR" altLang="en-US" sz="4000" cap="none" dirty="0" smtClean="0" b="1">
              <a:solidFill>
                <a:schemeClr val="bg1">
                  <a:lumMod val="75000"/>
                  <a:lumOff val="0"/>
                </a:schemeClr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cap="none" dirty="0" smtClean="0" b="1">
                <a:solidFill>
                  <a:schemeClr val="bg1"/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수비수</a:t>
            </a:r>
            <a:endParaRPr lang="ko-KR" altLang="en-US" sz="4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도형 5"/>
          <p:cNvSpPr>
            <a:spLocks/>
          </p:cNvSpPr>
          <p:nvPr/>
        </p:nvSpPr>
        <p:spPr>
          <a:xfrm rot="5400000">
            <a:off x="393700" y="3692525"/>
            <a:ext cx="1551940" cy="1347470"/>
          </a:xfrm>
          <a:prstGeom prst="rightArrow"/>
          <a:solidFill>
            <a:srgbClr val="009297">
              <a:alpha val="54047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6"/>
          <p:cNvSpPr txBox="1">
            <a:spLocks/>
          </p:cNvSpPr>
          <p:nvPr/>
        </p:nvSpPr>
        <p:spPr>
          <a:xfrm rot="0">
            <a:off x="6953250" y="6517640"/>
            <a:ext cx="2232025" cy="2622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cap="none" dirty="0" smtClean="0" b="0">
                <a:solidFill>
                  <a:schemeClr val="bg1"/>
                </a:solidFill>
                <a:latin typeface="맑은 고딕" charset="0"/>
                <a:ea typeface="맑은 고딕" charset="0"/>
              </a:rPr>
              <a:t>대한민국 전 국가대표 차두리</a:t>
            </a:r>
            <a:endParaRPr lang="ko-KR" altLang="en-US" sz="1100" cap="none" dirty="0" smtClean="0" b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텍스트 개체 틀 7"/>
          <p:cNvSpPr txBox="1">
            <a:spLocks/>
          </p:cNvSpPr>
          <p:nvPr>
            <p:ph type="title" idx="6"/>
          </p:nvPr>
        </p:nvSpPr>
        <p:spPr>
          <a:xfrm rot="0">
            <a:off x="2484755" y="584835"/>
            <a:ext cx="2567940" cy="645795"/>
          </a:xfrm>
          <a:prstGeom prst="rect"/>
          <a:effectLst>
            <a:softEdge rad="63500"/>
          </a:effectLst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solidFill>
                  <a:schemeClr val="bg2">
                    <a:lumMod val="25000"/>
                    <a:lumOff val="0"/>
                  </a:schemeClr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선수 능력을 최대로</a:t>
            </a:r>
            <a:r>
              <a:rPr lang="en-US" altLang="ko-KR" sz="2000" cap="none" dirty="0" smtClean="0" b="1">
                <a:solidFill>
                  <a:schemeClr val="bg2">
                    <a:lumMod val="25000"/>
                    <a:lumOff val="0"/>
                  </a:schemeClr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/>
            </a:r>
            <a:br>
              <a:rPr lang="en-US" altLang="ko-KR" sz="2000" cap="none" dirty="0" smtClean="0" b="1">
                <a:solidFill>
                  <a:schemeClr val="bg2">
                    <a:lumMod val="25000"/>
                    <a:lumOff val="0"/>
                  </a:schemeClr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</a:br>
            <a:r>
              <a:rPr lang="en-US" altLang="ko-KR" sz="2000" cap="none" dirty="0" smtClean="0" b="1">
                <a:solidFill>
                  <a:schemeClr val="bg2">
                    <a:lumMod val="25000"/>
                    <a:lumOff val="0"/>
                  </a:schemeClr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끌어내고 싶다면?</a:t>
            </a:r>
            <a:endParaRPr lang="ko-KR" altLang="en-US" sz="2000" cap="none" dirty="0" smtClean="0" b="1">
              <a:solidFill>
                <a:schemeClr val="bg2">
                  <a:lumMod val="25000"/>
                  <a:lumOff val="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11" name="도형 10"/>
          <p:cNvCxnSpPr/>
          <p:nvPr/>
        </p:nvCxnSpPr>
        <p:spPr>
          <a:xfrm rot="0">
            <a:off x="260985" y="377190"/>
            <a:ext cx="3175" cy="726440"/>
          </a:xfrm>
          <a:prstGeom prst="line"/>
          <a:ln w="38100" cap="flat" cmpd="sng">
            <a:solidFill>
              <a:srgbClr val="009297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>
            <a:spLocks/>
          </p:cNvSpPr>
          <p:nvPr/>
        </p:nvSpPr>
        <p:spPr bwMode="auto">
          <a:xfrm rot="0">
            <a:off x="282575" y="274320"/>
            <a:ext cx="4796790" cy="6305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500" cap="none" spc="-150" dirty="0" smtClean="0" b="0">
                <a:solidFill>
                  <a:schemeClr val="bg1"/>
                </a:solidFill>
                <a:latin typeface="Arial Black" charset="0"/>
                <a:ea typeface="Arial Black" charset="0"/>
              </a:rPr>
              <a:t>상황관찰</a:t>
            </a:r>
            <a:endParaRPr lang="ko-KR" altLang="en-US" sz="3500" cap="none" dirty="0" smtClean="0" b="0">
              <a:solidFill>
                <a:schemeClr val="bg1"/>
              </a:solidFill>
              <a:latin typeface="Arial Black" charset="0"/>
              <a:ea typeface="Arial Black" charset="0"/>
            </a:endParaRPr>
          </a:p>
        </p:txBody>
      </p:sp>
      <p:sp>
        <p:nvSpPr>
          <p:cNvPr id="13" name="Text Box 12"/>
          <p:cNvSpPr txBox="1">
            <a:spLocks/>
          </p:cNvSpPr>
          <p:nvPr/>
        </p:nvSpPr>
        <p:spPr bwMode="auto">
          <a:xfrm rot="0">
            <a:off x="282575" y="800100"/>
            <a:ext cx="4796790" cy="3384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vert="horz" anchor="ctr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1">
                <a:solidFill>
                  <a:schemeClr val="bg1"/>
                </a:solidFill>
                <a:latin typeface="Arial" charset="0"/>
                <a:ea typeface="Arial" charset="0"/>
              </a:rPr>
              <a:t># DISCOVER</a:t>
            </a:r>
            <a:endParaRPr lang="ko-KR" altLang="en-US" sz="1600" cap="none" dirty="0" smtClean="0" b="1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65000"/>
            <a:lumOff val="3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도형 1"/>
          <p:cNvSpPr>
            <a:spLocks/>
          </p:cNvSpPr>
          <p:nvPr/>
        </p:nvSpPr>
        <p:spPr>
          <a:xfrm rot="12720000">
            <a:off x="5998845" y="-412115"/>
            <a:ext cx="4495165" cy="1920875"/>
          </a:xfrm>
          <a:prstGeom prst="triangle"/>
          <a:solidFill>
            <a:srgbClr val="00929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54315" y="28575"/>
            <a:ext cx="1035050" cy="1047115"/>
          </a:xfrm>
          <a:prstGeom prst="rect"/>
          <a:noFill/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98170" y="27305"/>
            <a:ext cx="6396990" cy="6858635"/>
          </a:xfrm>
          <a:prstGeom prst="rect"/>
          <a:noFill/>
        </p:spPr>
      </p:pic>
      <p:sp>
        <p:nvSpPr>
          <p:cNvPr id="9" name="텍스트 상자 8"/>
          <p:cNvSpPr txBox="1">
            <a:spLocks/>
          </p:cNvSpPr>
          <p:nvPr/>
        </p:nvSpPr>
        <p:spPr>
          <a:xfrm>
            <a:off x="5415915" y="1428115"/>
            <a:ext cx="3470910" cy="19386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solidFill>
                  <a:schemeClr val="bg1"/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한정된 선수들로</a:t>
            </a:r>
            <a:endParaRPr lang="ko-KR" altLang="en-US" sz="2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solidFill>
                  <a:schemeClr val="bg1"/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이끌어 낼 수 있는 최고의 팀</a:t>
            </a:r>
            <a:endParaRPr lang="ko-KR" altLang="en-US" sz="2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cap="none" dirty="0" smtClean="0" b="1">
                <a:solidFill>
                  <a:schemeClr val="bg1"/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+</a:t>
            </a:r>
            <a:endParaRPr lang="ko-KR" altLang="en-US" sz="4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solidFill>
                  <a:schemeClr val="bg1"/>
                </a:solidFill>
                <a:effectLst>
                  <a:glow rad="139700">
                    <a:srgbClr val="FFFFFF">
                      <a:alpha val="40035"/>
                    </a:srgbClr>
                  </a:glow>
                </a:effectLst>
                <a:latin typeface="맑은 고딕" charset="0"/>
                <a:ea typeface="맑은 고딕" charset="0"/>
              </a:rPr>
              <a:t>선수 개인의 기량을 최대로</a:t>
            </a:r>
            <a:endParaRPr lang="ko-KR" altLang="en-US" sz="2000" cap="none" dirty="0" smtClean="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606165" y="3007360"/>
            <a:ext cx="3511550" cy="376936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5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5">
      <a:majorFont>
        <a:latin typeface="맑은 고딕"/>
        <a:ea typeface="나눔바른고딕"/>
        <a:cs typeface=""/>
      </a:majorFont>
      <a:minorFont>
        <a:latin typeface="맑은 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디자인 사용자 지정">
  <a:themeElements>
    <a:clrScheme name="사용자 지정 23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000000"/>
      </a:accent1>
      <a:accent2>
        <a:srgbClr val="808080"/>
      </a:accent2>
      <a:accent3>
        <a:srgbClr val="B2B2B2"/>
      </a:accent3>
      <a:accent4>
        <a:srgbClr val="DDDDDD"/>
      </a:accent4>
      <a:accent5>
        <a:srgbClr val="FFFFFF"/>
      </a:accent5>
      <a:accent6>
        <a:srgbClr val="DDDDDD"/>
      </a:accent6>
      <a:hlink>
        <a:srgbClr val="5F5F5F"/>
      </a:hlink>
      <a:folHlink>
        <a:srgbClr val="919191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AppVersion>12.000</AppVersion>
  <Characters>0</Characters>
  <CharactersWithSpaces>0</CharactersWithSpaces>
  <Company>디브리드</Company>
  <DocSecurity>0</DocSecurity>
  <HyperlinksChanged>false</HyperlinksChanged>
  <Lines>0</Lines>
  <LinksUpToDate>false</LinksUpToDate>
  <Pages>15</Pages>
  <Paragraphs>121</Paragraphs>
  <Words>850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디브리드 www.dbreed.co.kr</dc:creator>
  <cp:lastModifiedBy>전찬혁</cp:lastModifiedBy>
  <dc:title>디브리드</dc:title>
  <dc:subject>교육</dc:subject>
  <dcterms:modified xsi:type="dcterms:W3CDTF">2015-01-28T12:32:12Z</dcterms:modified>
</cp:coreProperties>
</file>

<file path=docProps/thumbnail.jpeg>
</file>